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18"/>
  </p:notesMasterIdLst>
  <p:sldIdLst>
    <p:sldId id="283" r:id="rId2"/>
    <p:sldId id="278" r:id="rId3"/>
    <p:sldId id="271" r:id="rId4"/>
    <p:sldId id="279" r:id="rId5"/>
    <p:sldId id="288" r:id="rId6"/>
    <p:sldId id="287" r:id="rId7"/>
    <p:sldId id="281" r:id="rId8"/>
    <p:sldId id="280" r:id="rId9"/>
    <p:sldId id="292" r:id="rId10"/>
    <p:sldId id="272" r:id="rId11"/>
    <p:sldId id="282" r:id="rId12"/>
    <p:sldId id="274" r:id="rId13"/>
    <p:sldId id="290" r:id="rId14"/>
    <p:sldId id="291" r:id="rId15"/>
    <p:sldId id="286" r:id="rId16"/>
    <p:sldId id="28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0B9C1"/>
    <a:srgbClr val="0070C0"/>
    <a:srgbClr val="2D6160"/>
    <a:srgbClr val="B59B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89" d="100"/>
          <a:sy n="89"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14508F-D865-49E6-8C72-BFFB2BC52B7E}"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83888F0C-0797-48E2-9490-D355F58ECBE9}">
      <dgm:prSet phldrT="[Text]"/>
      <dgm:spPr/>
      <dgm:t>
        <a:bodyPr/>
        <a:lstStyle/>
        <a:p>
          <a:r>
            <a:rPr lang="fa-IR" dirty="0">
              <a:solidFill>
                <a:schemeClr val="bg1"/>
              </a:solidFill>
              <a:cs typeface="B Nazanin" panose="00000400000000000000" pitchFamily="2" charset="-78"/>
            </a:rPr>
            <a:t>سرطان</a:t>
          </a:r>
          <a:endParaRPr lang="en-US" dirty="0">
            <a:solidFill>
              <a:schemeClr val="bg1"/>
            </a:solidFill>
            <a:cs typeface="B Nazanin" panose="00000400000000000000" pitchFamily="2" charset="-78"/>
          </a:endParaRPr>
        </a:p>
      </dgm:t>
    </dgm:pt>
    <dgm:pt modelId="{E2C753C5-3738-4C5D-BADE-45C6C7FEF107}" type="parTrans" cxnId="{F7BEBBC1-B622-4BF6-BCE1-C4E3A5EDA1D5}">
      <dgm:prSet/>
      <dgm:spPr/>
      <dgm:t>
        <a:bodyPr/>
        <a:lstStyle/>
        <a:p>
          <a:endParaRPr lang="en-US">
            <a:cs typeface="B Nazanin" panose="00000400000000000000" pitchFamily="2" charset="-78"/>
          </a:endParaRPr>
        </a:p>
      </dgm:t>
    </dgm:pt>
    <dgm:pt modelId="{7A32052B-EEFF-465A-949C-17DBDC04D8E7}" type="sibTrans" cxnId="{F7BEBBC1-B622-4BF6-BCE1-C4E3A5EDA1D5}">
      <dgm:prSet/>
      <dgm:spPr/>
      <dgm:t>
        <a:bodyPr/>
        <a:lstStyle/>
        <a:p>
          <a:endParaRPr lang="en-US">
            <a:cs typeface="B Nazanin" panose="00000400000000000000" pitchFamily="2" charset="-78"/>
          </a:endParaRPr>
        </a:p>
      </dgm:t>
    </dgm:pt>
    <dgm:pt modelId="{5430C764-E52B-4F1A-A996-5EA03C9CD71B}">
      <dgm:prSet phldrT="[Text]"/>
      <dgm:spPr/>
      <dgm:t>
        <a:bodyPr/>
        <a:lstStyle/>
        <a:p>
          <a:r>
            <a:rPr lang="fa-IR" dirty="0">
              <a:solidFill>
                <a:schemeClr val="bg1"/>
              </a:solidFill>
              <a:cs typeface="B Nazanin" panose="00000400000000000000" pitchFamily="2" charset="-78"/>
            </a:rPr>
            <a:t>زخم بستر</a:t>
          </a:r>
          <a:endParaRPr lang="en-US" dirty="0">
            <a:solidFill>
              <a:schemeClr val="bg1"/>
            </a:solidFill>
            <a:cs typeface="B Nazanin" panose="00000400000000000000" pitchFamily="2" charset="-78"/>
          </a:endParaRPr>
        </a:p>
      </dgm:t>
    </dgm:pt>
    <dgm:pt modelId="{A77EE183-855B-482B-B7E6-55F20D72AA39}" type="parTrans" cxnId="{3964069D-C75E-4900-9CC1-05005B5F6A4A}">
      <dgm:prSet/>
      <dgm:spPr/>
      <dgm:t>
        <a:bodyPr/>
        <a:lstStyle/>
        <a:p>
          <a:endParaRPr lang="en-US">
            <a:cs typeface="B Nazanin" panose="00000400000000000000" pitchFamily="2" charset="-78"/>
          </a:endParaRPr>
        </a:p>
      </dgm:t>
    </dgm:pt>
    <dgm:pt modelId="{7BFD219C-2EB9-4189-89A8-E6023F146FE5}" type="sibTrans" cxnId="{3964069D-C75E-4900-9CC1-05005B5F6A4A}">
      <dgm:prSet/>
      <dgm:spPr/>
      <dgm:t>
        <a:bodyPr/>
        <a:lstStyle/>
        <a:p>
          <a:endParaRPr lang="en-US">
            <a:cs typeface="B Nazanin" panose="00000400000000000000" pitchFamily="2" charset="-78"/>
          </a:endParaRPr>
        </a:p>
      </dgm:t>
    </dgm:pt>
    <dgm:pt modelId="{F93A867B-3C83-4ABC-B0CE-879926D4BDD6}">
      <dgm:prSet phldrT="[Text]"/>
      <dgm:spPr/>
      <dgm:t>
        <a:bodyPr/>
        <a:lstStyle/>
        <a:p>
          <a:r>
            <a:rPr lang="fa-IR" dirty="0">
              <a:solidFill>
                <a:schemeClr val="bg1"/>
              </a:solidFill>
              <a:cs typeface="B Nazanin" panose="00000400000000000000" pitchFamily="2" charset="-78"/>
            </a:rPr>
            <a:t>سه مورد از اختلال های پر هزینه به ترتیب</a:t>
          </a:r>
          <a:endParaRPr lang="en-US" dirty="0">
            <a:solidFill>
              <a:schemeClr val="bg1"/>
            </a:solidFill>
            <a:cs typeface="B Nazanin" panose="00000400000000000000" pitchFamily="2" charset="-78"/>
          </a:endParaRPr>
        </a:p>
      </dgm:t>
    </dgm:pt>
    <dgm:pt modelId="{4C10C862-2CE4-4832-876E-58AFA74AFCA1}" type="parTrans" cxnId="{233217D4-7544-41A2-B024-6CE8D10FEB60}">
      <dgm:prSet/>
      <dgm:spPr/>
      <dgm:t>
        <a:bodyPr/>
        <a:lstStyle/>
        <a:p>
          <a:endParaRPr lang="en-US">
            <a:cs typeface="B Nazanin" panose="00000400000000000000" pitchFamily="2" charset="-78"/>
          </a:endParaRPr>
        </a:p>
      </dgm:t>
    </dgm:pt>
    <dgm:pt modelId="{3EAD48B6-2EC1-4137-AC13-B27BCA4B488D}" type="sibTrans" cxnId="{233217D4-7544-41A2-B024-6CE8D10FEB60}">
      <dgm:prSet/>
      <dgm:spPr/>
      <dgm:t>
        <a:bodyPr/>
        <a:lstStyle/>
        <a:p>
          <a:endParaRPr lang="en-US">
            <a:cs typeface="B Nazanin" panose="00000400000000000000" pitchFamily="2" charset="-78"/>
          </a:endParaRPr>
        </a:p>
      </dgm:t>
    </dgm:pt>
    <dgm:pt modelId="{78C5DAA9-6B00-4F62-B5F6-B63D85CB8491}">
      <dgm:prSet/>
      <dgm:spPr/>
      <dgm:t>
        <a:bodyPr/>
        <a:lstStyle/>
        <a:p>
          <a:r>
            <a:rPr lang="fa-IR" dirty="0">
              <a:solidFill>
                <a:schemeClr val="bg1"/>
              </a:solidFill>
              <a:cs typeface="B Nazanin" panose="00000400000000000000" pitchFamily="2" charset="-78"/>
            </a:rPr>
            <a:t>قلبی و عروقی</a:t>
          </a:r>
          <a:endParaRPr lang="en-US" dirty="0">
            <a:solidFill>
              <a:schemeClr val="bg1"/>
            </a:solidFill>
            <a:cs typeface="B Nazanin" panose="00000400000000000000" pitchFamily="2" charset="-78"/>
          </a:endParaRPr>
        </a:p>
      </dgm:t>
    </dgm:pt>
    <dgm:pt modelId="{E7B2B5FC-D3A2-4FD4-9A50-2C4F16BF1D09}" type="parTrans" cxnId="{53CDD6B5-085F-4FC2-A10D-BCD52A8659A5}">
      <dgm:prSet/>
      <dgm:spPr/>
      <dgm:t>
        <a:bodyPr/>
        <a:lstStyle/>
        <a:p>
          <a:endParaRPr lang="en-US">
            <a:cs typeface="B Nazanin" panose="00000400000000000000" pitchFamily="2" charset="-78"/>
          </a:endParaRPr>
        </a:p>
      </dgm:t>
    </dgm:pt>
    <dgm:pt modelId="{85A76F34-9D12-4276-B209-438D0391B0CE}" type="sibTrans" cxnId="{53CDD6B5-085F-4FC2-A10D-BCD52A8659A5}">
      <dgm:prSet/>
      <dgm:spPr/>
      <dgm:t>
        <a:bodyPr/>
        <a:lstStyle/>
        <a:p>
          <a:endParaRPr lang="en-US">
            <a:cs typeface="B Nazanin" panose="00000400000000000000" pitchFamily="2" charset="-78"/>
          </a:endParaRPr>
        </a:p>
      </dgm:t>
    </dgm:pt>
    <dgm:pt modelId="{F54C0698-CD72-4560-92C8-008CAFA4E2AC}" type="pres">
      <dgm:prSet presAssocID="{C214508F-D865-49E6-8C72-BFFB2BC52B7E}" presName="Name0" presStyleCnt="0">
        <dgm:presLayoutVars>
          <dgm:chMax val="11"/>
          <dgm:chPref val="11"/>
          <dgm:dir/>
          <dgm:resizeHandles/>
        </dgm:presLayoutVars>
      </dgm:prSet>
      <dgm:spPr/>
      <dgm:t>
        <a:bodyPr/>
        <a:lstStyle/>
        <a:p>
          <a:endParaRPr lang="en-US"/>
        </a:p>
      </dgm:t>
    </dgm:pt>
    <dgm:pt modelId="{98F00143-5B37-4E8A-8375-007F258AD223}" type="pres">
      <dgm:prSet presAssocID="{F93A867B-3C83-4ABC-B0CE-879926D4BDD6}" presName="Accent4" presStyleCnt="0"/>
      <dgm:spPr/>
    </dgm:pt>
    <dgm:pt modelId="{2626DA19-12E6-4B32-9FB1-D068A45F9CAB}" type="pres">
      <dgm:prSet presAssocID="{F93A867B-3C83-4ABC-B0CE-879926D4BDD6}" presName="Accent" presStyleLbl="node1" presStyleIdx="0" presStyleCnt="4"/>
      <dgm:spPr/>
    </dgm:pt>
    <dgm:pt modelId="{52CBC130-4BA5-4000-929D-B6C38A13BB85}" type="pres">
      <dgm:prSet presAssocID="{F93A867B-3C83-4ABC-B0CE-879926D4BDD6}" presName="ParentBackground4" presStyleCnt="0"/>
      <dgm:spPr/>
    </dgm:pt>
    <dgm:pt modelId="{EB3A9C78-14EA-4711-923B-04C175FD530F}" type="pres">
      <dgm:prSet presAssocID="{F93A867B-3C83-4ABC-B0CE-879926D4BDD6}" presName="ParentBackground" presStyleLbl="fgAcc1" presStyleIdx="0" presStyleCnt="4"/>
      <dgm:spPr/>
      <dgm:t>
        <a:bodyPr/>
        <a:lstStyle/>
        <a:p>
          <a:endParaRPr lang="en-US"/>
        </a:p>
      </dgm:t>
    </dgm:pt>
    <dgm:pt modelId="{A4180985-6DCC-4A8F-B51C-4A78DEE005AF}" type="pres">
      <dgm:prSet presAssocID="{F93A867B-3C83-4ABC-B0CE-879926D4BDD6}" presName="Parent4" presStyleLbl="revTx" presStyleIdx="0" presStyleCnt="0">
        <dgm:presLayoutVars>
          <dgm:chMax val="1"/>
          <dgm:chPref val="1"/>
          <dgm:bulletEnabled val="1"/>
        </dgm:presLayoutVars>
      </dgm:prSet>
      <dgm:spPr/>
      <dgm:t>
        <a:bodyPr/>
        <a:lstStyle/>
        <a:p>
          <a:endParaRPr lang="en-US"/>
        </a:p>
      </dgm:t>
    </dgm:pt>
    <dgm:pt modelId="{EE7710DB-5260-4B8E-B135-00CC568B126F}" type="pres">
      <dgm:prSet presAssocID="{5430C764-E52B-4F1A-A996-5EA03C9CD71B}" presName="Accent3" presStyleCnt="0"/>
      <dgm:spPr/>
    </dgm:pt>
    <dgm:pt modelId="{C14EDF9A-1AD9-425B-BC86-D3BDA7F71B3E}" type="pres">
      <dgm:prSet presAssocID="{5430C764-E52B-4F1A-A996-5EA03C9CD71B}" presName="Accent" presStyleLbl="node1" presStyleIdx="1" presStyleCnt="4"/>
      <dgm:spPr/>
    </dgm:pt>
    <dgm:pt modelId="{795000C2-8543-461F-96B6-54FC4C863A85}" type="pres">
      <dgm:prSet presAssocID="{5430C764-E52B-4F1A-A996-5EA03C9CD71B}" presName="ParentBackground3" presStyleCnt="0"/>
      <dgm:spPr/>
    </dgm:pt>
    <dgm:pt modelId="{0F336BB6-FE1A-422E-8D9A-A2881435E141}" type="pres">
      <dgm:prSet presAssocID="{5430C764-E52B-4F1A-A996-5EA03C9CD71B}" presName="ParentBackground" presStyleLbl="fgAcc1" presStyleIdx="1" presStyleCnt="4"/>
      <dgm:spPr/>
      <dgm:t>
        <a:bodyPr/>
        <a:lstStyle/>
        <a:p>
          <a:endParaRPr lang="en-US"/>
        </a:p>
      </dgm:t>
    </dgm:pt>
    <dgm:pt modelId="{9CD43169-721F-4B42-BCAD-1E31647DD762}" type="pres">
      <dgm:prSet presAssocID="{5430C764-E52B-4F1A-A996-5EA03C9CD71B}" presName="Parent3" presStyleLbl="revTx" presStyleIdx="0" presStyleCnt="0">
        <dgm:presLayoutVars>
          <dgm:chMax val="1"/>
          <dgm:chPref val="1"/>
          <dgm:bulletEnabled val="1"/>
        </dgm:presLayoutVars>
      </dgm:prSet>
      <dgm:spPr/>
      <dgm:t>
        <a:bodyPr/>
        <a:lstStyle/>
        <a:p>
          <a:endParaRPr lang="en-US"/>
        </a:p>
      </dgm:t>
    </dgm:pt>
    <dgm:pt modelId="{13D946CB-64E3-4269-ABFE-6FF13256EE3B}" type="pres">
      <dgm:prSet presAssocID="{78C5DAA9-6B00-4F62-B5F6-B63D85CB8491}" presName="Accent2" presStyleCnt="0"/>
      <dgm:spPr/>
    </dgm:pt>
    <dgm:pt modelId="{42401771-07A2-45CD-9795-785DE6686B62}" type="pres">
      <dgm:prSet presAssocID="{78C5DAA9-6B00-4F62-B5F6-B63D85CB8491}" presName="Accent" presStyleLbl="node1" presStyleIdx="2" presStyleCnt="4"/>
      <dgm:spPr/>
    </dgm:pt>
    <dgm:pt modelId="{743D0A16-5E97-4CFF-8436-0CEA676AB5A6}" type="pres">
      <dgm:prSet presAssocID="{78C5DAA9-6B00-4F62-B5F6-B63D85CB8491}" presName="ParentBackground2" presStyleCnt="0"/>
      <dgm:spPr/>
    </dgm:pt>
    <dgm:pt modelId="{8525D3A2-AD63-4280-8CD1-04B4E84666B2}" type="pres">
      <dgm:prSet presAssocID="{78C5DAA9-6B00-4F62-B5F6-B63D85CB8491}" presName="ParentBackground" presStyleLbl="fgAcc1" presStyleIdx="2" presStyleCnt="4"/>
      <dgm:spPr/>
      <dgm:t>
        <a:bodyPr/>
        <a:lstStyle/>
        <a:p>
          <a:endParaRPr lang="en-US"/>
        </a:p>
      </dgm:t>
    </dgm:pt>
    <dgm:pt modelId="{122F24CF-5C92-40A0-831D-EA8D443609F2}" type="pres">
      <dgm:prSet presAssocID="{78C5DAA9-6B00-4F62-B5F6-B63D85CB8491}" presName="Parent2" presStyleLbl="revTx" presStyleIdx="0" presStyleCnt="0">
        <dgm:presLayoutVars>
          <dgm:chMax val="1"/>
          <dgm:chPref val="1"/>
          <dgm:bulletEnabled val="1"/>
        </dgm:presLayoutVars>
      </dgm:prSet>
      <dgm:spPr/>
      <dgm:t>
        <a:bodyPr/>
        <a:lstStyle/>
        <a:p>
          <a:endParaRPr lang="en-US"/>
        </a:p>
      </dgm:t>
    </dgm:pt>
    <dgm:pt modelId="{0C9C37B1-23AC-42E8-9E30-1BE41B961346}" type="pres">
      <dgm:prSet presAssocID="{83888F0C-0797-48E2-9490-D355F58ECBE9}" presName="Accent1" presStyleCnt="0"/>
      <dgm:spPr/>
    </dgm:pt>
    <dgm:pt modelId="{10663771-087C-4A29-A95E-AC96865621AF}" type="pres">
      <dgm:prSet presAssocID="{83888F0C-0797-48E2-9490-D355F58ECBE9}" presName="Accent" presStyleLbl="node1" presStyleIdx="3" presStyleCnt="4"/>
      <dgm:spPr/>
    </dgm:pt>
    <dgm:pt modelId="{076C6B68-AA29-414A-8C4D-5427957C483E}" type="pres">
      <dgm:prSet presAssocID="{83888F0C-0797-48E2-9490-D355F58ECBE9}" presName="ParentBackground1" presStyleCnt="0"/>
      <dgm:spPr/>
    </dgm:pt>
    <dgm:pt modelId="{EBEB5221-C25B-4CB7-89E9-108911F552A9}" type="pres">
      <dgm:prSet presAssocID="{83888F0C-0797-48E2-9490-D355F58ECBE9}" presName="ParentBackground" presStyleLbl="fgAcc1" presStyleIdx="3" presStyleCnt="4"/>
      <dgm:spPr/>
      <dgm:t>
        <a:bodyPr/>
        <a:lstStyle/>
        <a:p>
          <a:endParaRPr lang="en-US"/>
        </a:p>
      </dgm:t>
    </dgm:pt>
    <dgm:pt modelId="{C8683B0C-B295-4E88-AB15-02647A06FDA5}" type="pres">
      <dgm:prSet presAssocID="{83888F0C-0797-48E2-9490-D355F58ECBE9}" presName="Parent1" presStyleLbl="revTx" presStyleIdx="0" presStyleCnt="0">
        <dgm:presLayoutVars>
          <dgm:chMax val="1"/>
          <dgm:chPref val="1"/>
          <dgm:bulletEnabled val="1"/>
        </dgm:presLayoutVars>
      </dgm:prSet>
      <dgm:spPr/>
      <dgm:t>
        <a:bodyPr/>
        <a:lstStyle/>
        <a:p>
          <a:endParaRPr lang="en-US"/>
        </a:p>
      </dgm:t>
    </dgm:pt>
  </dgm:ptLst>
  <dgm:cxnLst>
    <dgm:cxn modelId="{233217D4-7544-41A2-B024-6CE8D10FEB60}" srcId="{C214508F-D865-49E6-8C72-BFFB2BC52B7E}" destId="{F93A867B-3C83-4ABC-B0CE-879926D4BDD6}" srcOrd="3" destOrd="0" parTransId="{4C10C862-2CE4-4832-876E-58AFA74AFCA1}" sibTransId="{3EAD48B6-2EC1-4137-AC13-B27BCA4B488D}"/>
    <dgm:cxn modelId="{3964069D-C75E-4900-9CC1-05005B5F6A4A}" srcId="{C214508F-D865-49E6-8C72-BFFB2BC52B7E}" destId="{5430C764-E52B-4F1A-A996-5EA03C9CD71B}" srcOrd="2" destOrd="0" parTransId="{A77EE183-855B-482B-B7E6-55F20D72AA39}" sibTransId="{7BFD219C-2EB9-4189-89A8-E6023F146FE5}"/>
    <dgm:cxn modelId="{99DF2D03-FAFE-4B87-BB3A-3230CFA9196C}" type="presOf" srcId="{F93A867B-3C83-4ABC-B0CE-879926D4BDD6}" destId="{A4180985-6DCC-4A8F-B51C-4A78DEE005AF}" srcOrd="1" destOrd="0" presId="urn:microsoft.com/office/officeart/2011/layout/CircleProcess"/>
    <dgm:cxn modelId="{DA9E2C39-B501-43B2-99B6-6C9D92E81FA9}" type="presOf" srcId="{78C5DAA9-6B00-4F62-B5F6-B63D85CB8491}" destId="{122F24CF-5C92-40A0-831D-EA8D443609F2}" srcOrd="1" destOrd="0" presId="urn:microsoft.com/office/officeart/2011/layout/CircleProcess"/>
    <dgm:cxn modelId="{78FBB34B-6254-4319-89FA-6D080F007670}" type="presOf" srcId="{C214508F-D865-49E6-8C72-BFFB2BC52B7E}" destId="{F54C0698-CD72-4560-92C8-008CAFA4E2AC}" srcOrd="0" destOrd="0" presId="urn:microsoft.com/office/officeart/2011/layout/CircleProcess"/>
    <dgm:cxn modelId="{2A2E2244-0635-4B64-8BAF-9E26970230E7}" type="presOf" srcId="{83888F0C-0797-48E2-9490-D355F58ECBE9}" destId="{EBEB5221-C25B-4CB7-89E9-108911F552A9}" srcOrd="0" destOrd="0" presId="urn:microsoft.com/office/officeart/2011/layout/CircleProcess"/>
    <dgm:cxn modelId="{3C3D7F51-28C8-45D5-B7F7-5227C06B01D2}" type="presOf" srcId="{83888F0C-0797-48E2-9490-D355F58ECBE9}" destId="{C8683B0C-B295-4E88-AB15-02647A06FDA5}" srcOrd="1" destOrd="0" presId="urn:microsoft.com/office/officeart/2011/layout/CircleProcess"/>
    <dgm:cxn modelId="{F7BEBBC1-B622-4BF6-BCE1-C4E3A5EDA1D5}" srcId="{C214508F-D865-49E6-8C72-BFFB2BC52B7E}" destId="{83888F0C-0797-48E2-9490-D355F58ECBE9}" srcOrd="0" destOrd="0" parTransId="{E2C753C5-3738-4C5D-BADE-45C6C7FEF107}" sibTransId="{7A32052B-EEFF-465A-949C-17DBDC04D8E7}"/>
    <dgm:cxn modelId="{07F1C197-06F0-4D40-A362-BF3CE7F1A701}" type="presOf" srcId="{5430C764-E52B-4F1A-A996-5EA03C9CD71B}" destId="{9CD43169-721F-4B42-BCAD-1E31647DD762}" srcOrd="1" destOrd="0" presId="urn:microsoft.com/office/officeart/2011/layout/CircleProcess"/>
    <dgm:cxn modelId="{EA070BDE-2908-4A20-B9BB-D8A1CF3B81CC}" type="presOf" srcId="{F93A867B-3C83-4ABC-B0CE-879926D4BDD6}" destId="{EB3A9C78-14EA-4711-923B-04C175FD530F}" srcOrd="0" destOrd="0" presId="urn:microsoft.com/office/officeart/2011/layout/CircleProcess"/>
    <dgm:cxn modelId="{386126AB-F1C1-4E5F-AA01-7E03CA25AA1B}" type="presOf" srcId="{5430C764-E52B-4F1A-A996-5EA03C9CD71B}" destId="{0F336BB6-FE1A-422E-8D9A-A2881435E141}" srcOrd="0" destOrd="0" presId="urn:microsoft.com/office/officeart/2011/layout/CircleProcess"/>
    <dgm:cxn modelId="{E0B24053-48A6-4C27-AD9E-54F013A4C7FF}" type="presOf" srcId="{78C5DAA9-6B00-4F62-B5F6-B63D85CB8491}" destId="{8525D3A2-AD63-4280-8CD1-04B4E84666B2}" srcOrd="0" destOrd="0" presId="urn:microsoft.com/office/officeart/2011/layout/CircleProcess"/>
    <dgm:cxn modelId="{53CDD6B5-085F-4FC2-A10D-BCD52A8659A5}" srcId="{C214508F-D865-49E6-8C72-BFFB2BC52B7E}" destId="{78C5DAA9-6B00-4F62-B5F6-B63D85CB8491}" srcOrd="1" destOrd="0" parTransId="{E7B2B5FC-D3A2-4FD4-9A50-2C4F16BF1D09}" sibTransId="{85A76F34-9D12-4276-B209-438D0391B0CE}"/>
    <dgm:cxn modelId="{F894150A-85F7-4695-B5ED-E9C8C41FA030}" type="presParOf" srcId="{F54C0698-CD72-4560-92C8-008CAFA4E2AC}" destId="{98F00143-5B37-4E8A-8375-007F258AD223}" srcOrd="0" destOrd="0" presId="urn:microsoft.com/office/officeart/2011/layout/CircleProcess"/>
    <dgm:cxn modelId="{4E1A2E16-7938-479F-8C10-4DB09AB2BD50}" type="presParOf" srcId="{98F00143-5B37-4E8A-8375-007F258AD223}" destId="{2626DA19-12E6-4B32-9FB1-D068A45F9CAB}" srcOrd="0" destOrd="0" presId="urn:microsoft.com/office/officeart/2011/layout/CircleProcess"/>
    <dgm:cxn modelId="{A4C621AB-FCBA-40C9-A85A-9C2BF858601F}" type="presParOf" srcId="{F54C0698-CD72-4560-92C8-008CAFA4E2AC}" destId="{52CBC130-4BA5-4000-929D-B6C38A13BB85}" srcOrd="1" destOrd="0" presId="urn:microsoft.com/office/officeart/2011/layout/CircleProcess"/>
    <dgm:cxn modelId="{074F7E79-054F-46C7-94EA-4D3013134EEF}" type="presParOf" srcId="{52CBC130-4BA5-4000-929D-B6C38A13BB85}" destId="{EB3A9C78-14EA-4711-923B-04C175FD530F}" srcOrd="0" destOrd="0" presId="urn:microsoft.com/office/officeart/2011/layout/CircleProcess"/>
    <dgm:cxn modelId="{23702638-8F4F-4DEF-A197-328E24B0DF3F}" type="presParOf" srcId="{F54C0698-CD72-4560-92C8-008CAFA4E2AC}" destId="{A4180985-6DCC-4A8F-B51C-4A78DEE005AF}" srcOrd="2" destOrd="0" presId="urn:microsoft.com/office/officeart/2011/layout/CircleProcess"/>
    <dgm:cxn modelId="{856B990B-59E6-4E1D-865E-1460F15124E5}" type="presParOf" srcId="{F54C0698-CD72-4560-92C8-008CAFA4E2AC}" destId="{EE7710DB-5260-4B8E-B135-00CC568B126F}" srcOrd="3" destOrd="0" presId="urn:microsoft.com/office/officeart/2011/layout/CircleProcess"/>
    <dgm:cxn modelId="{5B5058E9-FFE3-4F21-A939-0AD5EA905801}" type="presParOf" srcId="{EE7710DB-5260-4B8E-B135-00CC568B126F}" destId="{C14EDF9A-1AD9-425B-BC86-D3BDA7F71B3E}" srcOrd="0" destOrd="0" presId="urn:microsoft.com/office/officeart/2011/layout/CircleProcess"/>
    <dgm:cxn modelId="{0603229E-EB3D-4BA1-9232-F29D9D96A487}" type="presParOf" srcId="{F54C0698-CD72-4560-92C8-008CAFA4E2AC}" destId="{795000C2-8543-461F-96B6-54FC4C863A85}" srcOrd="4" destOrd="0" presId="urn:microsoft.com/office/officeart/2011/layout/CircleProcess"/>
    <dgm:cxn modelId="{6012B4CD-F43A-4B50-99B9-82CC66E3E1EF}" type="presParOf" srcId="{795000C2-8543-461F-96B6-54FC4C863A85}" destId="{0F336BB6-FE1A-422E-8D9A-A2881435E141}" srcOrd="0" destOrd="0" presId="urn:microsoft.com/office/officeart/2011/layout/CircleProcess"/>
    <dgm:cxn modelId="{E58472BB-8DD9-4271-9D94-B48C901805AD}" type="presParOf" srcId="{F54C0698-CD72-4560-92C8-008CAFA4E2AC}" destId="{9CD43169-721F-4B42-BCAD-1E31647DD762}" srcOrd="5" destOrd="0" presId="urn:microsoft.com/office/officeart/2011/layout/CircleProcess"/>
    <dgm:cxn modelId="{59E01D63-C98C-4C66-ADFF-2451EFBE105F}" type="presParOf" srcId="{F54C0698-CD72-4560-92C8-008CAFA4E2AC}" destId="{13D946CB-64E3-4269-ABFE-6FF13256EE3B}" srcOrd="6" destOrd="0" presId="urn:microsoft.com/office/officeart/2011/layout/CircleProcess"/>
    <dgm:cxn modelId="{E4514FA1-C1DD-4EC2-A812-4B84E8ACF835}" type="presParOf" srcId="{13D946CB-64E3-4269-ABFE-6FF13256EE3B}" destId="{42401771-07A2-45CD-9795-785DE6686B62}" srcOrd="0" destOrd="0" presId="urn:microsoft.com/office/officeart/2011/layout/CircleProcess"/>
    <dgm:cxn modelId="{6444330B-8DF7-4CA6-8249-D73D282624D7}" type="presParOf" srcId="{F54C0698-CD72-4560-92C8-008CAFA4E2AC}" destId="{743D0A16-5E97-4CFF-8436-0CEA676AB5A6}" srcOrd="7" destOrd="0" presId="urn:microsoft.com/office/officeart/2011/layout/CircleProcess"/>
    <dgm:cxn modelId="{DA33B22E-4F29-4592-98C4-61CBDE981327}" type="presParOf" srcId="{743D0A16-5E97-4CFF-8436-0CEA676AB5A6}" destId="{8525D3A2-AD63-4280-8CD1-04B4E84666B2}" srcOrd="0" destOrd="0" presId="urn:microsoft.com/office/officeart/2011/layout/CircleProcess"/>
    <dgm:cxn modelId="{2E38061F-385A-4F60-AED6-582A45EDD751}" type="presParOf" srcId="{F54C0698-CD72-4560-92C8-008CAFA4E2AC}" destId="{122F24CF-5C92-40A0-831D-EA8D443609F2}" srcOrd="8" destOrd="0" presId="urn:microsoft.com/office/officeart/2011/layout/CircleProcess"/>
    <dgm:cxn modelId="{F5114C6F-C253-43C3-9319-E7E530D8566F}" type="presParOf" srcId="{F54C0698-CD72-4560-92C8-008CAFA4E2AC}" destId="{0C9C37B1-23AC-42E8-9E30-1BE41B961346}" srcOrd="9" destOrd="0" presId="urn:microsoft.com/office/officeart/2011/layout/CircleProcess"/>
    <dgm:cxn modelId="{ED4F3E0A-A613-4FFF-85F8-F4F24DAE1536}" type="presParOf" srcId="{0C9C37B1-23AC-42E8-9E30-1BE41B961346}" destId="{10663771-087C-4A29-A95E-AC96865621AF}" srcOrd="0" destOrd="0" presId="urn:microsoft.com/office/officeart/2011/layout/CircleProcess"/>
    <dgm:cxn modelId="{EC8836DE-6D32-497C-8E5E-7E953B1373BA}" type="presParOf" srcId="{F54C0698-CD72-4560-92C8-008CAFA4E2AC}" destId="{076C6B68-AA29-414A-8C4D-5427957C483E}" srcOrd="10" destOrd="0" presId="urn:microsoft.com/office/officeart/2011/layout/CircleProcess"/>
    <dgm:cxn modelId="{927DAACE-E4A8-4DC1-8FD1-E3AE0FF695EC}" type="presParOf" srcId="{076C6B68-AA29-414A-8C4D-5427957C483E}" destId="{EBEB5221-C25B-4CB7-89E9-108911F552A9}" srcOrd="0" destOrd="0" presId="urn:microsoft.com/office/officeart/2011/layout/CircleProcess"/>
    <dgm:cxn modelId="{787794AA-342C-45E4-8955-728AA55AEFAA}" type="presParOf" srcId="{F54C0698-CD72-4560-92C8-008CAFA4E2AC}" destId="{C8683B0C-B295-4E88-AB15-02647A06FDA5}"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5C56A3-37F9-4AE6-9259-C88AFE1FD917}"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n-US"/>
        </a:p>
      </dgm:t>
    </dgm:pt>
    <dgm:pt modelId="{F6A20185-C31B-4A57-B317-58A9E501DE7B}">
      <dgm:prSet phldrT="[Text]"/>
      <dgm:spPr/>
      <dgm:t>
        <a:bodyPr/>
        <a:lstStyle/>
        <a:p>
          <a:r>
            <a:rPr lang="fa-IR" dirty="0">
              <a:cs typeface="B Nazanin" panose="00000400000000000000" pitchFamily="2" charset="-78"/>
            </a:rPr>
            <a:t>جامعه هدف</a:t>
          </a:r>
          <a:endParaRPr lang="en-US" dirty="0">
            <a:cs typeface="B Nazanin" panose="00000400000000000000" pitchFamily="2" charset="-78"/>
          </a:endParaRPr>
        </a:p>
      </dgm:t>
    </dgm:pt>
    <dgm:pt modelId="{C2C20ADD-4234-4695-9480-7B20BAECC360}" type="parTrans" cxnId="{F9FC6EDC-1225-4718-8DD6-C5CEA3D9F0A3}">
      <dgm:prSet/>
      <dgm:spPr/>
      <dgm:t>
        <a:bodyPr/>
        <a:lstStyle/>
        <a:p>
          <a:endParaRPr lang="en-US">
            <a:cs typeface="B Nazanin" panose="00000400000000000000" pitchFamily="2" charset="-78"/>
          </a:endParaRPr>
        </a:p>
      </dgm:t>
    </dgm:pt>
    <dgm:pt modelId="{2B98C0DE-CC9F-47B4-B5CE-FF1310237CEC}" type="sibTrans" cxnId="{F9FC6EDC-1225-4718-8DD6-C5CEA3D9F0A3}">
      <dgm:prSet/>
      <dgm:spPr/>
      <dgm:t>
        <a:bodyPr/>
        <a:lstStyle/>
        <a:p>
          <a:endParaRPr lang="en-US">
            <a:cs typeface="B Nazanin" panose="00000400000000000000" pitchFamily="2" charset="-78"/>
          </a:endParaRPr>
        </a:p>
      </dgm:t>
    </dgm:pt>
    <dgm:pt modelId="{F0C3C129-57C1-4151-B20A-76AB41F13D23}">
      <dgm:prSet phldrT="[Text]"/>
      <dgm:spPr/>
      <dgm:t>
        <a:bodyPr/>
        <a:lstStyle/>
        <a:p>
          <a:r>
            <a:rPr lang="fa-IR" dirty="0">
              <a:cs typeface="B Nazanin" panose="00000400000000000000" pitchFamily="2" charset="-78"/>
            </a:rPr>
            <a:t>افراد سالخورده</a:t>
          </a:r>
          <a:endParaRPr lang="en-US" dirty="0">
            <a:cs typeface="B Nazanin" panose="00000400000000000000" pitchFamily="2" charset="-78"/>
          </a:endParaRPr>
        </a:p>
      </dgm:t>
    </dgm:pt>
    <dgm:pt modelId="{ADFCA547-DD69-40FE-91DA-F7EBCEB38C38}" type="parTrans" cxnId="{A0477897-9FC6-42D2-8B8E-AE4EE864FB4C}">
      <dgm:prSet/>
      <dgm:spPr/>
      <dgm:t>
        <a:bodyPr/>
        <a:lstStyle/>
        <a:p>
          <a:endParaRPr lang="en-US">
            <a:cs typeface="B Nazanin" panose="00000400000000000000" pitchFamily="2" charset="-78"/>
          </a:endParaRPr>
        </a:p>
      </dgm:t>
    </dgm:pt>
    <dgm:pt modelId="{495FC32F-05ED-478D-8C16-62D7BC1A3827}" type="sibTrans" cxnId="{A0477897-9FC6-42D2-8B8E-AE4EE864FB4C}">
      <dgm:prSet/>
      <dgm:spPr/>
      <dgm:t>
        <a:bodyPr/>
        <a:lstStyle/>
        <a:p>
          <a:endParaRPr lang="en-US">
            <a:cs typeface="B Nazanin" panose="00000400000000000000" pitchFamily="2" charset="-78"/>
          </a:endParaRPr>
        </a:p>
      </dgm:t>
    </dgm:pt>
    <dgm:pt modelId="{656BE645-FF68-4BAF-A55A-5103F1F61132}">
      <dgm:prSet phldrT="[Text]"/>
      <dgm:spPr/>
      <dgm:t>
        <a:bodyPr/>
        <a:lstStyle/>
        <a:p>
          <a:r>
            <a:rPr lang="fa-IR" dirty="0">
              <a:cs typeface="B Nazanin" panose="00000400000000000000" pitchFamily="2" charset="-78"/>
            </a:rPr>
            <a:t>افراد دیابتی</a:t>
          </a:r>
          <a:endParaRPr lang="en-US" dirty="0">
            <a:cs typeface="B Nazanin" panose="00000400000000000000" pitchFamily="2" charset="-78"/>
          </a:endParaRPr>
        </a:p>
      </dgm:t>
    </dgm:pt>
    <dgm:pt modelId="{C58790C4-EC75-4B66-AC2D-8B507ACC04EB}" type="parTrans" cxnId="{7905CA8B-EC17-43F3-944C-697B85A0F7CA}">
      <dgm:prSet/>
      <dgm:spPr/>
      <dgm:t>
        <a:bodyPr/>
        <a:lstStyle/>
        <a:p>
          <a:endParaRPr lang="en-US">
            <a:cs typeface="B Nazanin" panose="00000400000000000000" pitchFamily="2" charset="-78"/>
          </a:endParaRPr>
        </a:p>
      </dgm:t>
    </dgm:pt>
    <dgm:pt modelId="{0F8834F7-4825-42BB-8ACF-5524D2F7832F}" type="sibTrans" cxnId="{7905CA8B-EC17-43F3-944C-697B85A0F7CA}">
      <dgm:prSet/>
      <dgm:spPr/>
      <dgm:t>
        <a:bodyPr/>
        <a:lstStyle/>
        <a:p>
          <a:endParaRPr lang="en-US">
            <a:cs typeface="B Nazanin" panose="00000400000000000000" pitchFamily="2" charset="-78"/>
          </a:endParaRPr>
        </a:p>
      </dgm:t>
    </dgm:pt>
    <dgm:pt modelId="{D307AB6D-053F-4435-A597-BEA50232B97A}">
      <dgm:prSet phldrT="[Text]"/>
      <dgm:spPr/>
      <dgm:t>
        <a:bodyPr/>
        <a:lstStyle/>
        <a:p>
          <a:r>
            <a:rPr lang="fa-IR" dirty="0">
              <a:cs typeface="B Nazanin" panose="00000400000000000000" pitchFamily="2" charset="-78"/>
            </a:rPr>
            <a:t>افراد کرونایی</a:t>
          </a:r>
          <a:endParaRPr lang="en-US" dirty="0">
            <a:cs typeface="B Nazanin" panose="00000400000000000000" pitchFamily="2" charset="-78"/>
          </a:endParaRPr>
        </a:p>
      </dgm:t>
    </dgm:pt>
    <dgm:pt modelId="{70935239-C70B-40DB-8D8E-962D5837B34D}" type="parTrans" cxnId="{D593AEAE-6C5A-47DA-8BC0-B2BB384B9DAF}">
      <dgm:prSet/>
      <dgm:spPr/>
      <dgm:t>
        <a:bodyPr/>
        <a:lstStyle/>
        <a:p>
          <a:endParaRPr lang="en-US">
            <a:cs typeface="B Nazanin" panose="00000400000000000000" pitchFamily="2" charset="-78"/>
          </a:endParaRPr>
        </a:p>
      </dgm:t>
    </dgm:pt>
    <dgm:pt modelId="{B396AAEC-C0AB-47CF-9AE3-19F288B9A17C}" type="sibTrans" cxnId="{D593AEAE-6C5A-47DA-8BC0-B2BB384B9DAF}">
      <dgm:prSet/>
      <dgm:spPr/>
      <dgm:t>
        <a:bodyPr/>
        <a:lstStyle/>
        <a:p>
          <a:endParaRPr lang="en-US">
            <a:cs typeface="B Nazanin" panose="00000400000000000000" pitchFamily="2" charset="-78"/>
          </a:endParaRPr>
        </a:p>
      </dgm:t>
    </dgm:pt>
    <dgm:pt modelId="{35DF1950-D165-4AB8-924A-F5B61AA327C7}">
      <dgm:prSet phldrT="[Text]"/>
      <dgm:spPr/>
      <dgm:t>
        <a:bodyPr/>
        <a:lstStyle/>
        <a:p>
          <a:r>
            <a:rPr lang="fa-IR" dirty="0">
              <a:cs typeface="B Nazanin" panose="00000400000000000000" pitchFamily="2" charset="-78"/>
            </a:rPr>
            <a:t>افرادی با بیماری های زمین گیر چند ساله</a:t>
          </a:r>
          <a:endParaRPr lang="en-US" dirty="0">
            <a:cs typeface="B Nazanin" panose="00000400000000000000" pitchFamily="2" charset="-78"/>
          </a:endParaRPr>
        </a:p>
      </dgm:t>
    </dgm:pt>
    <dgm:pt modelId="{F2EB9330-9F67-499C-8F75-5DCC5E25D82E}" type="parTrans" cxnId="{B2BBE2D2-BC49-4BCE-9115-B36CFF2AAB57}">
      <dgm:prSet/>
      <dgm:spPr/>
      <dgm:t>
        <a:bodyPr/>
        <a:lstStyle/>
        <a:p>
          <a:endParaRPr lang="en-US">
            <a:cs typeface="B Nazanin" panose="00000400000000000000" pitchFamily="2" charset="-78"/>
          </a:endParaRPr>
        </a:p>
      </dgm:t>
    </dgm:pt>
    <dgm:pt modelId="{251B41EE-0884-40CF-938A-03E553DAE144}" type="sibTrans" cxnId="{B2BBE2D2-BC49-4BCE-9115-B36CFF2AAB57}">
      <dgm:prSet/>
      <dgm:spPr/>
      <dgm:t>
        <a:bodyPr/>
        <a:lstStyle/>
        <a:p>
          <a:endParaRPr lang="en-US">
            <a:cs typeface="B Nazanin" panose="00000400000000000000" pitchFamily="2" charset="-78"/>
          </a:endParaRPr>
        </a:p>
      </dgm:t>
    </dgm:pt>
    <dgm:pt modelId="{5A1E0489-4807-422F-ACD9-289B2FCCD27F}" type="pres">
      <dgm:prSet presAssocID="{675C56A3-37F9-4AE6-9259-C88AFE1FD917}" presName="cycle" presStyleCnt="0">
        <dgm:presLayoutVars>
          <dgm:chMax val="1"/>
          <dgm:dir/>
          <dgm:animLvl val="ctr"/>
          <dgm:resizeHandles val="exact"/>
        </dgm:presLayoutVars>
      </dgm:prSet>
      <dgm:spPr/>
      <dgm:t>
        <a:bodyPr/>
        <a:lstStyle/>
        <a:p>
          <a:endParaRPr lang="en-US"/>
        </a:p>
      </dgm:t>
    </dgm:pt>
    <dgm:pt modelId="{10DDC66F-FAE2-4284-9BCC-6E6518876EDC}" type="pres">
      <dgm:prSet presAssocID="{F6A20185-C31B-4A57-B317-58A9E501DE7B}" presName="centerShape" presStyleLbl="node0" presStyleIdx="0" presStyleCnt="1"/>
      <dgm:spPr/>
      <dgm:t>
        <a:bodyPr/>
        <a:lstStyle/>
        <a:p>
          <a:endParaRPr lang="en-US"/>
        </a:p>
      </dgm:t>
    </dgm:pt>
    <dgm:pt modelId="{55D52E96-662F-40C4-AE33-6139D916A907}" type="pres">
      <dgm:prSet presAssocID="{ADFCA547-DD69-40FE-91DA-F7EBCEB38C38}" presName="Name9" presStyleLbl="parChTrans1D2" presStyleIdx="0" presStyleCnt="4"/>
      <dgm:spPr/>
      <dgm:t>
        <a:bodyPr/>
        <a:lstStyle/>
        <a:p>
          <a:endParaRPr lang="en-US"/>
        </a:p>
      </dgm:t>
    </dgm:pt>
    <dgm:pt modelId="{89C2C232-5CF5-4E2C-8757-EDE24401BC74}" type="pres">
      <dgm:prSet presAssocID="{ADFCA547-DD69-40FE-91DA-F7EBCEB38C38}" presName="connTx" presStyleLbl="parChTrans1D2" presStyleIdx="0" presStyleCnt="4"/>
      <dgm:spPr/>
      <dgm:t>
        <a:bodyPr/>
        <a:lstStyle/>
        <a:p>
          <a:endParaRPr lang="en-US"/>
        </a:p>
      </dgm:t>
    </dgm:pt>
    <dgm:pt modelId="{23B07CB7-50C4-4B88-B804-DFB0E5191529}" type="pres">
      <dgm:prSet presAssocID="{F0C3C129-57C1-4151-B20A-76AB41F13D23}" presName="node" presStyleLbl="node1" presStyleIdx="0" presStyleCnt="4">
        <dgm:presLayoutVars>
          <dgm:bulletEnabled val="1"/>
        </dgm:presLayoutVars>
      </dgm:prSet>
      <dgm:spPr/>
      <dgm:t>
        <a:bodyPr/>
        <a:lstStyle/>
        <a:p>
          <a:endParaRPr lang="en-US"/>
        </a:p>
      </dgm:t>
    </dgm:pt>
    <dgm:pt modelId="{F222135A-B627-429A-A23E-F54D7DB53EDC}" type="pres">
      <dgm:prSet presAssocID="{C58790C4-EC75-4B66-AC2D-8B507ACC04EB}" presName="Name9" presStyleLbl="parChTrans1D2" presStyleIdx="1" presStyleCnt="4"/>
      <dgm:spPr/>
      <dgm:t>
        <a:bodyPr/>
        <a:lstStyle/>
        <a:p>
          <a:endParaRPr lang="en-US"/>
        </a:p>
      </dgm:t>
    </dgm:pt>
    <dgm:pt modelId="{54557AD3-28E7-4E8F-896F-7A92F532FEC7}" type="pres">
      <dgm:prSet presAssocID="{C58790C4-EC75-4B66-AC2D-8B507ACC04EB}" presName="connTx" presStyleLbl="parChTrans1D2" presStyleIdx="1" presStyleCnt="4"/>
      <dgm:spPr/>
      <dgm:t>
        <a:bodyPr/>
        <a:lstStyle/>
        <a:p>
          <a:endParaRPr lang="en-US"/>
        </a:p>
      </dgm:t>
    </dgm:pt>
    <dgm:pt modelId="{969F4783-F5A4-44F2-B328-534956C66369}" type="pres">
      <dgm:prSet presAssocID="{656BE645-FF68-4BAF-A55A-5103F1F61132}" presName="node" presStyleLbl="node1" presStyleIdx="1" presStyleCnt="4">
        <dgm:presLayoutVars>
          <dgm:bulletEnabled val="1"/>
        </dgm:presLayoutVars>
      </dgm:prSet>
      <dgm:spPr/>
      <dgm:t>
        <a:bodyPr/>
        <a:lstStyle/>
        <a:p>
          <a:endParaRPr lang="en-US"/>
        </a:p>
      </dgm:t>
    </dgm:pt>
    <dgm:pt modelId="{C6DFD6B0-6B12-4E41-8CE0-AD55AECA3951}" type="pres">
      <dgm:prSet presAssocID="{70935239-C70B-40DB-8D8E-962D5837B34D}" presName="Name9" presStyleLbl="parChTrans1D2" presStyleIdx="2" presStyleCnt="4"/>
      <dgm:spPr/>
      <dgm:t>
        <a:bodyPr/>
        <a:lstStyle/>
        <a:p>
          <a:endParaRPr lang="en-US"/>
        </a:p>
      </dgm:t>
    </dgm:pt>
    <dgm:pt modelId="{7F3CD032-FEB5-46A7-83FE-C198863A2D9A}" type="pres">
      <dgm:prSet presAssocID="{70935239-C70B-40DB-8D8E-962D5837B34D}" presName="connTx" presStyleLbl="parChTrans1D2" presStyleIdx="2" presStyleCnt="4"/>
      <dgm:spPr/>
      <dgm:t>
        <a:bodyPr/>
        <a:lstStyle/>
        <a:p>
          <a:endParaRPr lang="en-US"/>
        </a:p>
      </dgm:t>
    </dgm:pt>
    <dgm:pt modelId="{FB19691F-8678-4B2C-83F0-88D1F0DF643A}" type="pres">
      <dgm:prSet presAssocID="{D307AB6D-053F-4435-A597-BEA50232B97A}" presName="node" presStyleLbl="node1" presStyleIdx="2" presStyleCnt="4">
        <dgm:presLayoutVars>
          <dgm:bulletEnabled val="1"/>
        </dgm:presLayoutVars>
      </dgm:prSet>
      <dgm:spPr/>
      <dgm:t>
        <a:bodyPr/>
        <a:lstStyle/>
        <a:p>
          <a:endParaRPr lang="en-US"/>
        </a:p>
      </dgm:t>
    </dgm:pt>
    <dgm:pt modelId="{5DE3D627-A1F9-4FD1-8FBF-63F39D0061CA}" type="pres">
      <dgm:prSet presAssocID="{F2EB9330-9F67-499C-8F75-5DCC5E25D82E}" presName="Name9" presStyleLbl="parChTrans1D2" presStyleIdx="3" presStyleCnt="4"/>
      <dgm:spPr/>
      <dgm:t>
        <a:bodyPr/>
        <a:lstStyle/>
        <a:p>
          <a:endParaRPr lang="en-US"/>
        </a:p>
      </dgm:t>
    </dgm:pt>
    <dgm:pt modelId="{F1645F00-14D3-4F14-8BAC-7D993C79F097}" type="pres">
      <dgm:prSet presAssocID="{F2EB9330-9F67-499C-8F75-5DCC5E25D82E}" presName="connTx" presStyleLbl="parChTrans1D2" presStyleIdx="3" presStyleCnt="4"/>
      <dgm:spPr/>
      <dgm:t>
        <a:bodyPr/>
        <a:lstStyle/>
        <a:p>
          <a:endParaRPr lang="en-US"/>
        </a:p>
      </dgm:t>
    </dgm:pt>
    <dgm:pt modelId="{FA8F8A1C-0BBB-4016-A8B8-9B12A82C7681}" type="pres">
      <dgm:prSet presAssocID="{35DF1950-D165-4AB8-924A-F5B61AA327C7}" presName="node" presStyleLbl="node1" presStyleIdx="3" presStyleCnt="4">
        <dgm:presLayoutVars>
          <dgm:bulletEnabled val="1"/>
        </dgm:presLayoutVars>
      </dgm:prSet>
      <dgm:spPr/>
      <dgm:t>
        <a:bodyPr/>
        <a:lstStyle/>
        <a:p>
          <a:endParaRPr lang="en-US"/>
        </a:p>
      </dgm:t>
    </dgm:pt>
  </dgm:ptLst>
  <dgm:cxnLst>
    <dgm:cxn modelId="{B2BBE2D2-BC49-4BCE-9115-B36CFF2AAB57}" srcId="{F6A20185-C31B-4A57-B317-58A9E501DE7B}" destId="{35DF1950-D165-4AB8-924A-F5B61AA327C7}" srcOrd="3" destOrd="0" parTransId="{F2EB9330-9F67-499C-8F75-5DCC5E25D82E}" sibTransId="{251B41EE-0884-40CF-938A-03E553DAE144}"/>
    <dgm:cxn modelId="{18DFC09D-3CC9-42C6-A8C9-16DE6C07CCA5}" type="presOf" srcId="{70935239-C70B-40DB-8D8E-962D5837B34D}" destId="{C6DFD6B0-6B12-4E41-8CE0-AD55AECA3951}" srcOrd="0" destOrd="0" presId="urn:microsoft.com/office/officeart/2005/8/layout/radial1"/>
    <dgm:cxn modelId="{F9F6024A-DF1C-479B-9097-F31AEC74293C}" type="presOf" srcId="{D307AB6D-053F-4435-A597-BEA50232B97A}" destId="{FB19691F-8678-4B2C-83F0-88D1F0DF643A}" srcOrd="0" destOrd="0" presId="urn:microsoft.com/office/officeart/2005/8/layout/radial1"/>
    <dgm:cxn modelId="{388C3905-9AE1-4042-8950-DCB5D98AC9EF}" type="presOf" srcId="{F2EB9330-9F67-499C-8F75-5DCC5E25D82E}" destId="{F1645F00-14D3-4F14-8BAC-7D993C79F097}" srcOrd="1" destOrd="0" presId="urn:microsoft.com/office/officeart/2005/8/layout/radial1"/>
    <dgm:cxn modelId="{A0477897-9FC6-42D2-8B8E-AE4EE864FB4C}" srcId="{F6A20185-C31B-4A57-B317-58A9E501DE7B}" destId="{F0C3C129-57C1-4151-B20A-76AB41F13D23}" srcOrd="0" destOrd="0" parTransId="{ADFCA547-DD69-40FE-91DA-F7EBCEB38C38}" sibTransId="{495FC32F-05ED-478D-8C16-62D7BC1A3827}"/>
    <dgm:cxn modelId="{B35E033E-6B7D-469F-B653-4DFB8C1CF08F}" type="presOf" srcId="{C58790C4-EC75-4B66-AC2D-8B507ACC04EB}" destId="{F222135A-B627-429A-A23E-F54D7DB53EDC}" srcOrd="0" destOrd="0" presId="urn:microsoft.com/office/officeart/2005/8/layout/radial1"/>
    <dgm:cxn modelId="{B5FA9BA6-B612-4F75-B4E8-614B37E5C81C}" type="presOf" srcId="{F0C3C129-57C1-4151-B20A-76AB41F13D23}" destId="{23B07CB7-50C4-4B88-B804-DFB0E5191529}" srcOrd="0" destOrd="0" presId="urn:microsoft.com/office/officeart/2005/8/layout/radial1"/>
    <dgm:cxn modelId="{2F62137E-5BB9-4A4B-AF43-A5CC4F6077D7}" type="presOf" srcId="{ADFCA547-DD69-40FE-91DA-F7EBCEB38C38}" destId="{89C2C232-5CF5-4E2C-8757-EDE24401BC74}" srcOrd="1" destOrd="0" presId="urn:microsoft.com/office/officeart/2005/8/layout/radial1"/>
    <dgm:cxn modelId="{2E7F30AC-34B1-4488-A555-9B5D254C2B2B}" type="presOf" srcId="{ADFCA547-DD69-40FE-91DA-F7EBCEB38C38}" destId="{55D52E96-662F-40C4-AE33-6139D916A907}" srcOrd="0" destOrd="0" presId="urn:microsoft.com/office/officeart/2005/8/layout/radial1"/>
    <dgm:cxn modelId="{8131F05E-3FAA-472D-AC83-8EC5C4BCD192}" type="presOf" srcId="{70935239-C70B-40DB-8D8E-962D5837B34D}" destId="{7F3CD032-FEB5-46A7-83FE-C198863A2D9A}" srcOrd="1" destOrd="0" presId="urn:microsoft.com/office/officeart/2005/8/layout/radial1"/>
    <dgm:cxn modelId="{D593AEAE-6C5A-47DA-8BC0-B2BB384B9DAF}" srcId="{F6A20185-C31B-4A57-B317-58A9E501DE7B}" destId="{D307AB6D-053F-4435-A597-BEA50232B97A}" srcOrd="2" destOrd="0" parTransId="{70935239-C70B-40DB-8D8E-962D5837B34D}" sibTransId="{B396AAEC-C0AB-47CF-9AE3-19F288B9A17C}"/>
    <dgm:cxn modelId="{7905CA8B-EC17-43F3-944C-697B85A0F7CA}" srcId="{F6A20185-C31B-4A57-B317-58A9E501DE7B}" destId="{656BE645-FF68-4BAF-A55A-5103F1F61132}" srcOrd="1" destOrd="0" parTransId="{C58790C4-EC75-4B66-AC2D-8B507ACC04EB}" sibTransId="{0F8834F7-4825-42BB-8ACF-5524D2F7832F}"/>
    <dgm:cxn modelId="{F9FC6EDC-1225-4718-8DD6-C5CEA3D9F0A3}" srcId="{675C56A3-37F9-4AE6-9259-C88AFE1FD917}" destId="{F6A20185-C31B-4A57-B317-58A9E501DE7B}" srcOrd="0" destOrd="0" parTransId="{C2C20ADD-4234-4695-9480-7B20BAECC360}" sibTransId="{2B98C0DE-CC9F-47B4-B5CE-FF1310237CEC}"/>
    <dgm:cxn modelId="{3196F0E0-E06D-42F4-BF32-A6D6E6CFAA47}" type="presOf" srcId="{F2EB9330-9F67-499C-8F75-5DCC5E25D82E}" destId="{5DE3D627-A1F9-4FD1-8FBF-63F39D0061CA}" srcOrd="0" destOrd="0" presId="urn:microsoft.com/office/officeart/2005/8/layout/radial1"/>
    <dgm:cxn modelId="{3D50DB5B-D6F8-49AB-9961-E8C92C8A589D}" type="presOf" srcId="{656BE645-FF68-4BAF-A55A-5103F1F61132}" destId="{969F4783-F5A4-44F2-B328-534956C66369}" srcOrd="0" destOrd="0" presId="urn:microsoft.com/office/officeart/2005/8/layout/radial1"/>
    <dgm:cxn modelId="{66455843-7146-46E0-99F1-905F7E89B564}" type="presOf" srcId="{F6A20185-C31B-4A57-B317-58A9E501DE7B}" destId="{10DDC66F-FAE2-4284-9BCC-6E6518876EDC}" srcOrd="0" destOrd="0" presId="urn:microsoft.com/office/officeart/2005/8/layout/radial1"/>
    <dgm:cxn modelId="{82A675A5-A8D1-47D8-94C1-DC9C18B0E3CB}" type="presOf" srcId="{35DF1950-D165-4AB8-924A-F5B61AA327C7}" destId="{FA8F8A1C-0BBB-4016-A8B8-9B12A82C7681}" srcOrd="0" destOrd="0" presId="urn:microsoft.com/office/officeart/2005/8/layout/radial1"/>
    <dgm:cxn modelId="{3CED299B-FF34-49EC-AE62-3EFED4F4A498}" type="presOf" srcId="{675C56A3-37F9-4AE6-9259-C88AFE1FD917}" destId="{5A1E0489-4807-422F-ACD9-289B2FCCD27F}" srcOrd="0" destOrd="0" presId="urn:microsoft.com/office/officeart/2005/8/layout/radial1"/>
    <dgm:cxn modelId="{3E0B582F-FF00-431A-918C-E647A17DE3B8}" type="presOf" srcId="{C58790C4-EC75-4B66-AC2D-8B507ACC04EB}" destId="{54557AD3-28E7-4E8F-896F-7A92F532FEC7}" srcOrd="1" destOrd="0" presId="urn:microsoft.com/office/officeart/2005/8/layout/radial1"/>
    <dgm:cxn modelId="{DA99DCBB-8DCE-49C8-9829-676E18A7E203}" type="presParOf" srcId="{5A1E0489-4807-422F-ACD9-289B2FCCD27F}" destId="{10DDC66F-FAE2-4284-9BCC-6E6518876EDC}" srcOrd="0" destOrd="0" presId="urn:microsoft.com/office/officeart/2005/8/layout/radial1"/>
    <dgm:cxn modelId="{8B6C8B37-C9D9-4C30-9D4D-77E838ACEBA4}" type="presParOf" srcId="{5A1E0489-4807-422F-ACD9-289B2FCCD27F}" destId="{55D52E96-662F-40C4-AE33-6139D916A907}" srcOrd="1" destOrd="0" presId="urn:microsoft.com/office/officeart/2005/8/layout/radial1"/>
    <dgm:cxn modelId="{3FE99D88-5BCA-4C2F-AA52-16F42224D6B4}" type="presParOf" srcId="{55D52E96-662F-40C4-AE33-6139D916A907}" destId="{89C2C232-5CF5-4E2C-8757-EDE24401BC74}" srcOrd="0" destOrd="0" presId="urn:microsoft.com/office/officeart/2005/8/layout/radial1"/>
    <dgm:cxn modelId="{D8D8483F-37FA-4601-BF8C-7D151B366D93}" type="presParOf" srcId="{5A1E0489-4807-422F-ACD9-289B2FCCD27F}" destId="{23B07CB7-50C4-4B88-B804-DFB0E5191529}" srcOrd="2" destOrd="0" presId="urn:microsoft.com/office/officeart/2005/8/layout/radial1"/>
    <dgm:cxn modelId="{B8206220-9178-4893-85CD-6EA349C96FAE}" type="presParOf" srcId="{5A1E0489-4807-422F-ACD9-289B2FCCD27F}" destId="{F222135A-B627-429A-A23E-F54D7DB53EDC}" srcOrd="3" destOrd="0" presId="urn:microsoft.com/office/officeart/2005/8/layout/radial1"/>
    <dgm:cxn modelId="{2F369DA8-322E-4198-8231-BF21481E2494}" type="presParOf" srcId="{F222135A-B627-429A-A23E-F54D7DB53EDC}" destId="{54557AD3-28E7-4E8F-896F-7A92F532FEC7}" srcOrd="0" destOrd="0" presId="urn:microsoft.com/office/officeart/2005/8/layout/radial1"/>
    <dgm:cxn modelId="{40C994C1-099E-4B51-B987-FB622E8FCF9A}" type="presParOf" srcId="{5A1E0489-4807-422F-ACD9-289B2FCCD27F}" destId="{969F4783-F5A4-44F2-B328-534956C66369}" srcOrd="4" destOrd="0" presId="urn:microsoft.com/office/officeart/2005/8/layout/radial1"/>
    <dgm:cxn modelId="{AAA84087-EA0C-40A6-95E6-1A022C5F389B}" type="presParOf" srcId="{5A1E0489-4807-422F-ACD9-289B2FCCD27F}" destId="{C6DFD6B0-6B12-4E41-8CE0-AD55AECA3951}" srcOrd="5" destOrd="0" presId="urn:microsoft.com/office/officeart/2005/8/layout/radial1"/>
    <dgm:cxn modelId="{E5C5B2A7-CA31-4BC3-9531-22A9A6F0CCCA}" type="presParOf" srcId="{C6DFD6B0-6B12-4E41-8CE0-AD55AECA3951}" destId="{7F3CD032-FEB5-46A7-83FE-C198863A2D9A}" srcOrd="0" destOrd="0" presId="urn:microsoft.com/office/officeart/2005/8/layout/radial1"/>
    <dgm:cxn modelId="{EC8934AD-8EE0-4862-9D8F-F8E7692F2E01}" type="presParOf" srcId="{5A1E0489-4807-422F-ACD9-289B2FCCD27F}" destId="{FB19691F-8678-4B2C-83F0-88D1F0DF643A}" srcOrd="6" destOrd="0" presId="urn:microsoft.com/office/officeart/2005/8/layout/radial1"/>
    <dgm:cxn modelId="{E5301743-C889-4963-887D-234F8E86ABD6}" type="presParOf" srcId="{5A1E0489-4807-422F-ACD9-289B2FCCD27F}" destId="{5DE3D627-A1F9-4FD1-8FBF-63F39D0061CA}" srcOrd="7" destOrd="0" presId="urn:microsoft.com/office/officeart/2005/8/layout/radial1"/>
    <dgm:cxn modelId="{BF7A8F29-82BA-49AA-907D-178DAA2D54B6}" type="presParOf" srcId="{5DE3D627-A1F9-4FD1-8FBF-63F39D0061CA}" destId="{F1645F00-14D3-4F14-8BAC-7D993C79F097}" srcOrd="0" destOrd="0" presId="urn:microsoft.com/office/officeart/2005/8/layout/radial1"/>
    <dgm:cxn modelId="{E94F4AF0-AEAE-422E-94A9-51DCE324F6FF}" type="presParOf" srcId="{5A1E0489-4807-422F-ACD9-289B2FCCD27F}" destId="{FA8F8A1C-0BBB-4016-A8B8-9B12A82C7681}" srcOrd="8"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913EE5-6E0A-4532-ABE0-D00B1C5A205A}"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2219A086-5314-4C51-B2FA-756A535456CD}">
      <dgm:prSet phldrT="[Text]"/>
      <dgm:spPr/>
      <dgm:t>
        <a:bodyPr/>
        <a:lstStyle/>
        <a:p>
          <a:r>
            <a:rPr lang="fa-IR">
              <a:solidFill>
                <a:schemeClr val="bg1"/>
              </a:solidFill>
            </a:rPr>
            <a:t>تهیه ی ملحفه به اندازه ی تشک</a:t>
          </a:r>
          <a:endParaRPr lang="en-US" dirty="0">
            <a:solidFill>
              <a:schemeClr val="bg1"/>
            </a:solidFill>
          </a:endParaRPr>
        </a:p>
      </dgm:t>
    </dgm:pt>
    <dgm:pt modelId="{DA31BF1E-F86E-4998-B992-CAD68C674C2C}" type="parTrans" cxnId="{17C59A09-EE10-4D62-80E6-D9C6A9E4AE17}">
      <dgm:prSet/>
      <dgm:spPr/>
      <dgm:t>
        <a:bodyPr/>
        <a:lstStyle/>
        <a:p>
          <a:endParaRPr lang="en-US">
            <a:solidFill>
              <a:schemeClr val="bg1"/>
            </a:solidFill>
          </a:endParaRPr>
        </a:p>
      </dgm:t>
    </dgm:pt>
    <dgm:pt modelId="{A9A6EE8B-13F3-450F-97A1-1F7B27C6B657}" type="sibTrans" cxnId="{17C59A09-EE10-4D62-80E6-D9C6A9E4AE17}">
      <dgm:prSet/>
      <dgm:spPr/>
      <dgm:t>
        <a:bodyPr/>
        <a:lstStyle/>
        <a:p>
          <a:endParaRPr lang="en-US">
            <a:solidFill>
              <a:schemeClr val="bg1"/>
            </a:solidFill>
          </a:endParaRPr>
        </a:p>
      </dgm:t>
    </dgm:pt>
    <dgm:pt modelId="{CB100859-272F-4540-955D-B289E9921D1D}">
      <dgm:prSet phldrT="[Text]"/>
      <dgm:spPr/>
      <dgm:t>
        <a:bodyPr/>
        <a:lstStyle/>
        <a:p>
          <a:r>
            <a:rPr lang="fa-IR">
              <a:solidFill>
                <a:schemeClr val="bg1"/>
              </a:solidFill>
            </a:rPr>
            <a:t>پوشش دهی ملحفه به وسیله ی آنتی باکتریال نانو ذرات نقره</a:t>
          </a:r>
          <a:endParaRPr lang="en-US" dirty="0">
            <a:solidFill>
              <a:schemeClr val="bg1"/>
            </a:solidFill>
          </a:endParaRPr>
        </a:p>
      </dgm:t>
    </dgm:pt>
    <dgm:pt modelId="{C71E6ADC-7B43-452E-A499-CCB320A77F18}" type="parTrans" cxnId="{56387BBC-41CF-437C-BD55-4FD254558F5A}">
      <dgm:prSet/>
      <dgm:spPr/>
      <dgm:t>
        <a:bodyPr/>
        <a:lstStyle/>
        <a:p>
          <a:endParaRPr lang="en-US">
            <a:solidFill>
              <a:schemeClr val="bg1"/>
            </a:solidFill>
          </a:endParaRPr>
        </a:p>
      </dgm:t>
    </dgm:pt>
    <dgm:pt modelId="{BBA377CD-0C1E-42B0-A4E3-603BE505C7EB}" type="sibTrans" cxnId="{56387BBC-41CF-437C-BD55-4FD254558F5A}">
      <dgm:prSet/>
      <dgm:spPr/>
      <dgm:t>
        <a:bodyPr/>
        <a:lstStyle/>
        <a:p>
          <a:endParaRPr lang="en-US">
            <a:solidFill>
              <a:schemeClr val="bg1"/>
            </a:solidFill>
          </a:endParaRPr>
        </a:p>
      </dgm:t>
    </dgm:pt>
    <dgm:pt modelId="{1133EF8F-0E96-4D89-B44E-FC91B12DFC9A}">
      <dgm:prSet phldrT="[Text]"/>
      <dgm:spPr/>
      <dgm:t>
        <a:bodyPr/>
        <a:lstStyle/>
        <a:p>
          <a:r>
            <a:rPr lang="fa-IR">
              <a:solidFill>
                <a:schemeClr val="bg1"/>
              </a:solidFill>
            </a:rPr>
            <a:t>استفاده از کربن های فعال در داخل سوراخ های تشک</a:t>
          </a:r>
          <a:endParaRPr lang="en-US" dirty="0">
            <a:solidFill>
              <a:schemeClr val="bg1"/>
            </a:solidFill>
          </a:endParaRPr>
        </a:p>
      </dgm:t>
    </dgm:pt>
    <dgm:pt modelId="{B767C87D-6637-4FE4-9808-2902A34A425B}" type="parTrans" cxnId="{D9DBA81B-9983-482F-8F7B-140CF09D286A}">
      <dgm:prSet/>
      <dgm:spPr/>
      <dgm:t>
        <a:bodyPr/>
        <a:lstStyle/>
        <a:p>
          <a:endParaRPr lang="en-US">
            <a:solidFill>
              <a:schemeClr val="bg1"/>
            </a:solidFill>
          </a:endParaRPr>
        </a:p>
      </dgm:t>
    </dgm:pt>
    <dgm:pt modelId="{417F4D88-3C2D-41DD-ADDA-F9B8E377FFA5}" type="sibTrans" cxnId="{D9DBA81B-9983-482F-8F7B-140CF09D286A}">
      <dgm:prSet/>
      <dgm:spPr/>
      <dgm:t>
        <a:bodyPr/>
        <a:lstStyle/>
        <a:p>
          <a:endParaRPr lang="en-US">
            <a:solidFill>
              <a:schemeClr val="bg1"/>
            </a:solidFill>
          </a:endParaRPr>
        </a:p>
      </dgm:t>
    </dgm:pt>
    <dgm:pt modelId="{0E6D3DE0-0BE6-4C1D-9C6E-CDED25B367FD}">
      <dgm:prSet/>
      <dgm:spPr/>
      <dgm:t>
        <a:bodyPr/>
        <a:lstStyle/>
        <a:p>
          <a:r>
            <a:rPr lang="fa-IR">
              <a:solidFill>
                <a:schemeClr val="bg1"/>
              </a:solidFill>
            </a:rPr>
            <a:t>پوشش دهی ملحفه به وسیله ی محلول ضد آب تهیه شده از نانوپاد شریف</a:t>
          </a:r>
          <a:endParaRPr lang="en-US" dirty="0">
            <a:solidFill>
              <a:schemeClr val="bg1"/>
            </a:solidFill>
          </a:endParaRPr>
        </a:p>
      </dgm:t>
    </dgm:pt>
    <dgm:pt modelId="{F314DF94-1E0C-4564-8CF2-EDC32C987F0A}" type="parTrans" cxnId="{6CF0773E-0EB0-4684-AB06-0DD69F439409}">
      <dgm:prSet/>
      <dgm:spPr/>
      <dgm:t>
        <a:bodyPr/>
        <a:lstStyle/>
        <a:p>
          <a:endParaRPr lang="en-US">
            <a:solidFill>
              <a:schemeClr val="bg1"/>
            </a:solidFill>
          </a:endParaRPr>
        </a:p>
      </dgm:t>
    </dgm:pt>
    <dgm:pt modelId="{C5022A96-9B8E-4B6B-8316-51AC5AD4B6DD}" type="sibTrans" cxnId="{6CF0773E-0EB0-4684-AB06-0DD69F439409}">
      <dgm:prSet/>
      <dgm:spPr/>
      <dgm:t>
        <a:bodyPr/>
        <a:lstStyle/>
        <a:p>
          <a:endParaRPr lang="en-US">
            <a:solidFill>
              <a:schemeClr val="bg1"/>
            </a:solidFill>
          </a:endParaRPr>
        </a:p>
      </dgm:t>
    </dgm:pt>
    <dgm:pt modelId="{DCE8BCC2-B44B-4819-90CE-261E82F1D549}">
      <dgm:prSet/>
      <dgm:spPr/>
      <dgm:t>
        <a:bodyPr/>
        <a:lstStyle/>
        <a:p>
          <a:r>
            <a:rPr lang="fa-IR">
              <a:solidFill>
                <a:schemeClr val="bg1"/>
              </a:solidFill>
            </a:rPr>
            <a:t>تهیه سوراخ هایی درون تشک</a:t>
          </a:r>
          <a:endParaRPr lang="en-US" dirty="0">
            <a:solidFill>
              <a:schemeClr val="bg1"/>
            </a:solidFill>
          </a:endParaRPr>
        </a:p>
      </dgm:t>
    </dgm:pt>
    <dgm:pt modelId="{725C9FB4-92A0-4661-859B-26DABEF45FD2}" type="parTrans" cxnId="{A4DF19D7-F2D1-42C1-9E16-9CEAED6525EE}">
      <dgm:prSet/>
      <dgm:spPr/>
      <dgm:t>
        <a:bodyPr/>
        <a:lstStyle/>
        <a:p>
          <a:endParaRPr lang="en-US">
            <a:solidFill>
              <a:schemeClr val="bg1"/>
            </a:solidFill>
          </a:endParaRPr>
        </a:p>
      </dgm:t>
    </dgm:pt>
    <dgm:pt modelId="{62C93C1D-AD98-4021-9C0A-7E0B9B138E62}" type="sibTrans" cxnId="{A4DF19D7-F2D1-42C1-9E16-9CEAED6525EE}">
      <dgm:prSet/>
      <dgm:spPr/>
      <dgm:t>
        <a:bodyPr/>
        <a:lstStyle/>
        <a:p>
          <a:endParaRPr lang="en-US">
            <a:solidFill>
              <a:schemeClr val="bg1"/>
            </a:solidFill>
          </a:endParaRPr>
        </a:p>
      </dgm:t>
    </dgm:pt>
    <dgm:pt modelId="{654D4377-03B8-4016-9554-6DD70DF04F43}">
      <dgm:prSet/>
      <dgm:spPr/>
      <dgm:t>
        <a:bodyPr/>
        <a:lstStyle/>
        <a:p>
          <a:r>
            <a:rPr lang="fa-IR">
              <a:solidFill>
                <a:schemeClr val="bg1"/>
              </a:solidFill>
            </a:rPr>
            <a:t>رد کردن لوله ازدرون آنها</a:t>
          </a:r>
          <a:endParaRPr lang="en-US" dirty="0">
            <a:solidFill>
              <a:schemeClr val="bg1"/>
            </a:solidFill>
          </a:endParaRPr>
        </a:p>
      </dgm:t>
    </dgm:pt>
    <dgm:pt modelId="{4BC4641A-5344-4002-99EF-546EEA83C908}" type="parTrans" cxnId="{7EBB9CEF-19C8-4B14-9851-6D1BC9B3C458}">
      <dgm:prSet/>
      <dgm:spPr/>
      <dgm:t>
        <a:bodyPr/>
        <a:lstStyle/>
        <a:p>
          <a:endParaRPr lang="en-US">
            <a:solidFill>
              <a:schemeClr val="bg1"/>
            </a:solidFill>
          </a:endParaRPr>
        </a:p>
      </dgm:t>
    </dgm:pt>
    <dgm:pt modelId="{584662DE-A86B-4F2E-BFE0-B844574BFDA9}" type="sibTrans" cxnId="{7EBB9CEF-19C8-4B14-9851-6D1BC9B3C458}">
      <dgm:prSet/>
      <dgm:spPr/>
      <dgm:t>
        <a:bodyPr/>
        <a:lstStyle/>
        <a:p>
          <a:endParaRPr lang="en-US">
            <a:solidFill>
              <a:schemeClr val="bg1"/>
            </a:solidFill>
          </a:endParaRPr>
        </a:p>
      </dgm:t>
    </dgm:pt>
    <dgm:pt modelId="{3CB1305C-8B31-49DA-8F32-2E4965CBAD30}">
      <dgm:prSet/>
      <dgm:spPr/>
      <dgm:t>
        <a:bodyPr/>
        <a:lstStyle/>
        <a:p>
          <a:r>
            <a:rPr lang="fa-IR">
              <a:solidFill>
                <a:schemeClr val="bg1"/>
              </a:solidFill>
            </a:rPr>
            <a:t>استفاده از پمپ هوای دمنده برای گردش هوا زیر بدن و مانع از ایجاد زخم بستر</a:t>
          </a:r>
          <a:endParaRPr lang="en-US" dirty="0">
            <a:solidFill>
              <a:schemeClr val="bg1"/>
            </a:solidFill>
          </a:endParaRPr>
        </a:p>
      </dgm:t>
    </dgm:pt>
    <dgm:pt modelId="{D6C7A393-820C-429A-A602-DEA19060D325}" type="parTrans" cxnId="{F113C40A-D714-44F4-8F4B-A31C885F5AA6}">
      <dgm:prSet/>
      <dgm:spPr/>
      <dgm:t>
        <a:bodyPr/>
        <a:lstStyle/>
        <a:p>
          <a:endParaRPr lang="en-US">
            <a:solidFill>
              <a:schemeClr val="bg1"/>
            </a:solidFill>
          </a:endParaRPr>
        </a:p>
      </dgm:t>
    </dgm:pt>
    <dgm:pt modelId="{57ED76B2-773C-423E-A55F-876EC6BD2D4A}" type="sibTrans" cxnId="{F113C40A-D714-44F4-8F4B-A31C885F5AA6}">
      <dgm:prSet/>
      <dgm:spPr/>
      <dgm:t>
        <a:bodyPr/>
        <a:lstStyle/>
        <a:p>
          <a:endParaRPr lang="en-US">
            <a:solidFill>
              <a:schemeClr val="bg1"/>
            </a:solidFill>
          </a:endParaRPr>
        </a:p>
      </dgm:t>
    </dgm:pt>
    <dgm:pt modelId="{CDE17CF8-D295-4F2F-910F-DEC4187CD745}">
      <dgm:prSet/>
      <dgm:spPr/>
      <dgm:t>
        <a:bodyPr/>
        <a:lstStyle/>
        <a:p>
          <a:r>
            <a:rPr lang="fa-IR">
              <a:solidFill>
                <a:schemeClr val="bg1"/>
              </a:solidFill>
            </a:rPr>
            <a:t>تخت برای درمان و پیشگیری از زخم بستر</a:t>
          </a:r>
          <a:endParaRPr lang="en-US" dirty="0">
            <a:solidFill>
              <a:schemeClr val="bg1"/>
            </a:solidFill>
          </a:endParaRPr>
        </a:p>
      </dgm:t>
    </dgm:pt>
    <dgm:pt modelId="{9F4EF0BC-F801-4AE2-84D7-9B79412170FC}" type="parTrans" cxnId="{4BC740DB-3DBE-49F8-A378-5D92E78D9AEA}">
      <dgm:prSet/>
      <dgm:spPr/>
      <dgm:t>
        <a:bodyPr/>
        <a:lstStyle/>
        <a:p>
          <a:endParaRPr lang="en-US">
            <a:solidFill>
              <a:schemeClr val="bg1"/>
            </a:solidFill>
          </a:endParaRPr>
        </a:p>
      </dgm:t>
    </dgm:pt>
    <dgm:pt modelId="{B651C37F-D2AC-4C6E-8792-D7557F846BA9}" type="sibTrans" cxnId="{4BC740DB-3DBE-49F8-A378-5D92E78D9AEA}">
      <dgm:prSet/>
      <dgm:spPr/>
      <dgm:t>
        <a:bodyPr/>
        <a:lstStyle/>
        <a:p>
          <a:endParaRPr lang="en-US">
            <a:solidFill>
              <a:schemeClr val="bg1"/>
            </a:solidFill>
          </a:endParaRPr>
        </a:p>
      </dgm:t>
    </dgm:pt>
    <dgm:pt modelId="{6C9406ED-F2EE-4D75-88AA-0C167B92645B}" type="pres">
      <dgm:prSet presAssocID="{36913EE5-6E0A-4532-ABE0-D00B1C5A205A}" presName="Name0" presStyleCnt="0">
        <dgm:presLayoutVars>
          <dgm:chMax val="11"/>
          <dgm:chPref val="11"/>
          <dgm:dir/>
          <dgm:resizeHandles/>
        </dgm:presLayoutVars>
      </dgm:prSet>
      <dgm:spPr/>
      <dgm:t>
        <a:bodyPr/>
        <a:lstStyle/>
        <a:p>
          <a:endParaRPr lang="en-US"/>
        </a:p>
      </dgm:t>
    </dgm:pt>
    <dgm:pt modelId="{749F6003-A452-4564-8699-B2234BF26429}" type="pres">
      <dgm:prSet presAssocID="{CDE17CF8-D295-4F2F-910F-DEC4187CD745}" presName="Accent8" presStyleCnt="0"/>
      <dgm:spPr/>
    </dgm:pt>
    <dgm:pt modelId="{91287F16-2928-44BF-B756-B4BB7FF767AF}" type="pres">
      <dgm:prSet presAssocID="{CDE17CF8-D295-4F2F-910F-DEC4187CD745}" presName="Accent" presStyleLbl="node1" presStyleIdx="0" presStyleCnt="8"/>
      <dgm:spPr/>
    </dgm:pt>
    <dgm:pt modelId="{C76FA77C-0E13-4F79-914E-E30B7B0C3E87}" type="pres">
      <dgm:prSet presAssocID="{CDE17CF8-D295-4F2F-910F-DEC4187CD745}" presName="ParentBackground8" presStyleCnt="0"/>
      <dgm:spPr/>
    </dgm:pt>
    <dgm:pt modelId="{3745E526-1F90-41BD-AA2B-E699F2802E93}" type="pres">
      <dgm:prSet presAssocID="{CDE17CF8-D295-4F2F-910F-DEC4187CD745}" presName="ParentBackground" presStyleLbl="fgAcc1" presStyleIdx="0" presStyleCnt="8"/>
      <dgm:spPr/>
      <dgm:t>
        <a:bodyPr/>
        <a:lstStyle/>
        <a:p>
          <a:endParaRPr lang="en-US"/>
        </a:p>
      </dgm:t>
    </dgm:pt>
    <dgm:pt modelId="{13494A73-9051-493A-A10E-65D81CCB4EFB}" type="pres">
      <dgm:prSet presAssocID="{CDE17CF8-D295-4F2F-910F-DEC4187CD745}" presName="Parent8" presStyleLbl="revTx" presStyleIdx="0" presStyleCnt="0">
        <dgm:presLayoutVars>
          <dgm:chMax val="1"/>
          <dgm:chPref val="1"/>
          <dgm:bulletEnabled val="1"/>
        </dgm:presLayoutVars>
      </dgm:prSet>
      <dgm:spPr/>
      <dgm:t>
        <a:bodyPr/>
        <a:lstStyle/>
        <a:p>
          <a:endParaRPr lang="en-US"/>
        </a:p>
      </dgm:t>
    </dgm:pt>
    <dgm:pt modelId="{8F37EB07-B6CB-46AA-A31C-0A65697EBFEC}" type="pres">
      <dgm:prSet presAssocID="{1133EF8F-0E96-4D89-B44E-FC91B12DFC9A}" presName="Accent7" presStyleCnt="0"/>
      <dgm:spPr/>
    </dgm:pt>
    <dgm:pt modelId="{0670687D-85B1-4F80-B5EE-5DAFEDB434A5}" type="pres">
      <dgm:prSet presAssocID="{1133EF8F-0E96-4D89-B44E-FC91B12DFC9A}" presName="Accent" presStyleLbl="node1" presStyleIdx="1" presStyleCnt="8"/>
      <dgm:spPr/>
    </dgm:pt>
    <dgm:pt modelId="{460E26D3-3966-4713-98BF-A268B354F00B}" type="pres">
      <dgm:prSet presAssocID="{1133EF8F-0E96-4D89-B44E-FC91B12DFC9A}" presName="ParentBackground7" presStyleCnt="0"/>
      <dgm:spPr/>
    </dgm:pt>
    <dgm:pt modelId="{0704BAD2-A4AD-4B22-81AE-599B229B20E1}" type="pres">
      <dgm:prSet presAssocID="{1133EF8F-0E96-4D89-B44E-FC91B12DFC9A}" presName="ParentBackground" presStyleLbl="fgAcc1" presStyleIdx="1" presStyleCnt="8"/>
      <dgm:spPr/>
      <dgm:t>
        <a:bodyPr/>
        <a:lstStyle/>
        <a:p>
          <a:endParaRPr lang="en-US"/>
        </a:p>
      </dgm:t>
    </dgm:pt>
    <dgm:pt modelId="{B58BEEDB-AEBB-4D1A-AB9E-72C6EAF3C27C}" type="pres">
      <dgm:prSet presAssocID="{1133EF8F-0E96-4D89-B44E-FC91B12DFC9A}" presName="Parent7" presStyleLbl="revTx" presStyleIdx="0" presStyleCnt="0">
        <dgm:presLayoutVars>
          <dgm:chMax val="1"/>
          <dgm:chPref val="1"/>
          <dgm:bulletEnabled val="1"/>
        </dgm:presLayoutVars>
      </dgm:prSet>
      <dgm:spPr/>
      <dgm:t>
        <a:bodyPr/>
        <a:lstStyle/>
        <a:p>
          <a:endParaRPr lang="en-US"/>
        </a:p>
      </dgm:t>
    </dgm:pt>
    <dgm:pt modelId="{B2308E58-6679-42EB-8030-A091716145AD}" type="pres">
      <dgm:prSet presAssocID="{3CB1305C-8B31-49DA-8F32-2E4965CBAD30}" presName="Accent6" presStyleCnt="0"/>
      <dgm:spPr/>
    </dgm:pt>
    <dgm:pt modelId="{46A10A40-0F81-4409-94BA-2C4133D8D5DE}" type="pres">
      <dgm:prSet presAssocID="{3CB1305C-8B31-49DA-8F32-2E4965CBAD30}" presName="Accent" presStyleLbl="node1" presStyleIdx="2" presStyleCnt="8"/>
      <dgm:spPr/>
    </dgm:pt>
    <dgm:pt modelId="{0250E773-E98D-4F5D-8586-E829A7968080}" type="pres">
      <dgm:prSet presAssocID="{3CB1305C-8B31-49DA-8F32-2E4965CBAD30}" presName="ParentBackground6" presStyleCnt="0"/>
      <dgm:spPr/>
    </dgm:pt>
    <dgm:pt modelId="{44DA0083-DAD6-4108-BD41-8EB9005F764F}" type="pres">
      <dgm:prSet presAssocID="{3CB1305C-8B31-49DA-8F32-2E4965CBAD30}" presName="ParentBackground" presStyleLbl="fgAcc1" presStyleIdx="2" presStyleCnt="8"/>
      <dgm:spPr/>
      <dgm:t>
        <a:bodyPr/>
        <a:lstStyle/>
        <a:p>
          <a:endParaRPr lang="en-US"/>
        </a:p>
      </dgm:t>
    </dgm:pt>
    <dgm:pt modelId="{814EEA39-DA94-4C8B-A53F-8B36B8F40959}" type="pres">
      <dgm:prSet presAssocID="{3CB1305C-8B31-49DA-8F32-2E4965CBAD30}" presName="Parent6" presStyleLbl="revTx" presStyleIdx="0" presStyleCnt="0">
        <dgm:presLayoutVars>
          <dgm:chMax val="1"/>
          <dgm:chPref val="1"/>
          <dgm:bulletEnabled val="1"/>
        </dgm:presLayoutVars>
      </dgm:prSet>
      <dgm:spPr/>
      <dgm:t>
        <a:bodyPr/>
        <a:lstStyle/>
        <a:p>
          <a:endParaRPr lang="en-US"/>
        </a:p>
      </dgm:t>
    </dgm:pt>
    <dgm:pt modelId="{950E7FC3-ADAD-4B37-A1CF-B92C38761944}" type="pres">
      <dgm:prSet presAssocID="{654D4377-03B8-4016-9554-6DD70DF04F43}" presName="Accent5" presStyleCnt="0"/>
      <dgm:spPr/>
    </dgm:pt>
    <dgm:pt modelId="{CB6BDE52-4FF2-4C2F-853A-CAB1CC43584D}" type="pres">
      <dgm:prSet presAssocID="{654D4377-03B8-4016-9554-6DD70DF04F43}" presName="Accent" presStyleLbl="node1" presStyleIdx="3" presStyleCnt="8"/>
      <dgm:spPr/>
    </dgm:pt>
    <dgm:pt modelId="{2FC90AA5-62D4-4EB4-A92B-6B5EC0787F6A}" type="pres">
      <dgm:prSet presAssocID="{654D4377-03B8-4016-9554-6DD70DF04F43}" presName="ParentBackground5" presStyleCnt="0"/>
      <dgm:spPr/>
    </dgm:pt>
    <dgm:pt modelId="{0267C279-B00E-4698-900D-A5CC2FF05BEE}" type="pres">
      <dgm:prSet presAssocID="{654D4377-03B8-4016-9554-6DD70DF04F43}" presName="ParentBackground" presStyleLbl="fgAcc1" presStyleIdx="3" presStyleCnt="8"/>
      <dgm:spPr/>
      <dgm:t>
        <a:bodyPr/>
        <a:lstStyle/>
        <a:p>
          <a:endParaRPr lang="en-US"/>
        </a:p>
      </dgm:t>
    </dgm:pt>
    <dgm:pt modelId="{0007018E-7A82-4B92-9120-73F111CFAA30}" type="pres">
      <dgm:prSet presAssocID="{654D4377-03B8-4016-9554-6DD70DF04F43}" presName="Parent5" presStyleLbl="revTx" presStyleIdx="0" presStyleCnt="0">
        <dgm:presLayoutVars>
          <dgm:chMax val="1"/>
          <dgm:chPref val="1"/>
          <dgm:bulletEnabled val="1"/>
        </dgm:presLayoutVars>
      </dgm:prSet>
      <dgm:spPr/>
      <dgm:t>
        <a:bodyPr/>
        <a:lstStyle/>
        <a:p>
          <a:endParaRPr lang="en-US"/>
        </a:p>
      </dgm:t>
    </dgm:pt>
    <dgm:pt modelId="{EDADD5C0-869F-4F3A-B984-FD48BF8BD87B}" type="pres">
      <dgm:prSet presAssocID="{DCE8BCC2-B44B-4819-90CE-261E82F1D549}" presName="Accent4" presStyleCnt="0"/>
      <dgm:spPr/>
    </dgm:pt>
    <dgm:pt modelId="{DE303386-034E-4CA8-A5A5-8F7C2B8B97C6}" type="pres">
      <dgm:prSet presAssocID="{DCE8BCC2-B44B-4819-90CE-261E82F1D549}" presName="Accent" presStyleLbl="node1" presStyleIdx="4" presStyleCnt="8"/>
      <dgm:spPr/>
    </dgm:pt>
    <dgm:pt modelId="{17DE2775-39D8-4985-88B1-EE4085742103}" type="pres">
      <dgm:prSet presAssocID="{DCE8BCC2-B44B-4819-90CE-261E82F1D549}" presName="ParentBackground4" presStyleCnt="0"/>
      <dgm:spPr/>
    </dgm:pt>
    <dgm:pt modelId="{9DEA58F0-B26B-4D09-9D03-07BB5B286F3A}" type="pres">
      <dgm:prSet presAssocID="{DCE8BCC2-B44B-4819-90CE-261E82F1D549}" presName="ParentBackground" presStyleLbl="fgAcc1" presStyleIdx="4" presStyleCnt="8"/>
      <dgm:spPr/>
      <dgm:t>
        <a:bodyPr/>
        <a:lstStyle/>
        <a:p>
          <a:endParaRPr lang="en-US"/>
        </a:p>
      </dgm:t>
    </dgm:pt>
    <dgm:pt modelId="{E9949680-3479-4750-A3B9-65C530F32E31}" type="pres">
      <dgm:prSet presAssocID="{DCE8BCC2-B44B-4819-90CE-261E82F1D549}" presName="Parent4" presStyleLbl="revTx" presStyleIdx="0" presStyleCnt="0">
        <dgm:presLayoutVars>
          <dgm:chMax val="1"/>
          <dgm:chPref val="1"/>
          <dgm:bulletEnabled val="1"/>
        </dgm:presLayoutVars>
      </dgm:prSet>
      <dgm:spPr/>
      <dgm:t>
        <a:bodyPr/>
        <a:lstStyle/>
        <a:p>
          <a:endParaRPr lang="en-US"/>
        </a:p>
      </dgm:t>
    </dgm:pt>
    <dgm:pt modelId="{97112C3D-FC28-4F63-81D0-F50AE482BDC8}" type="pres">
      <dgm:prSet presAssocID="{0E6D3DE0-0BE6-4C1D-9C6E-CDED25B367FD}" presName="Accent3" presStyleCnt="0"/>
      <dgm:spPr/>
    </dgm:pt>
    <dgm:pt modelId="{6D4B4C2E-CADB-4ED9-8B74-66F3D9FA81A8}" type="pres">
      <dgm:prSet presAssocID="{0E6D3DE0-0BE6-4C1D-9C6E-CDED25B367FD}" presName="Accent" presStyleLbl="node1" presStyleIdx="5" presStyleCnt="8"/>
      <dgm:spPr/>
    </dgm:pt>
    <dgm:pt modelId="{DDAD691A-7CE1-48D2-AD76-E1C046904AC0}" type="pres">
      <dgm:prSet presAssocID="{0E6D3DE0-0BE6-4C1D-9C6E-CDED25B367FD}" presName="ParentBackground3" presStyleCnt="0"/>
      <dgm:spPr/>
    </dgm:pt>
    <dgm:pt modelId="{A421E0D2-22DF-471F-8AF7-49696F1524A0}" type="pres">
      <dgm:prSet presAssocID="{0E6D3DE0-0BE6-4C1D-9C6E-CDED25B367FD}" presName="ParentBackground" presStyleLbl="fgAcc1" presStyleIdx="5" presStyleCnt="8"/>
      <dgm:spPr/>
      <dgm:t>
        <a:bodyPr/>
        <a:lstStyle/>
        <a:p>
          <a:endParaRPr lang="en-US"/>
        </a:p>
      </dgm:t>
    </dgm:pt>
    <dgm:pt modelId="{CDC31B73-C7EA-4E1A-A5C7-4D5BAFA292FA}" type="pres">
      <dgm:prSet presAssocID="{0E6D3DE0-0BE6-4C1D-9C6E-CDED25B367FD}" presName="Parent3" presStyleLbl="revTx" presStyleIdx="0" presStyleCnt="0">
        <dgm:presLayoutVars>
          <dgm:chMax val="1"/>
          <dgm:chPref val="1"/>
          <dgm:bulletEnabled val="1"/>
        </dgm:presLayoutVars>
      </dgm:prSet>
      <dgm:spPr/>
      <dgm:t>
        <a:bodyPr/>
        <a:lstStyle/>
        <a:p>
          <a:endParaRPr lang="en-US"/>
        </a:p>
      </dgm:t>
    </dgm:pt>
    <dgm:pt modelId="{5A7C84BC-9CC3-41E8-A475-FBC99C3C424C}" type="pres">
      <dgm:prSet presAssocID="{CB100859-272F-4540-955D-B289E9921D1D}" presName="Accent2" presStyleCnt="0"/>
      <dgm:spPr/>
    </dgm:pt>
    <dgm:pt modelId="{83166657-B2D9-400C-A444-BE9A7C36A5DB}" type="pres">
      <dgm:prSet presAssocID="{CB100859-272F-4540-955D-B289E9921D1D}" presName="Accent" presStyleLbl="node1" presStyleIdx="6" presStyleCnt="8"/>
      <dgm:spPr/>
    </dgm:pt>
    <dgm:pt modelId="{705929A4-1E12-46A3-A3F1-F04AA89D4498}" type="pres">
      <dgm:prSet presAssocID="{CB100859-272F-4540-955D-B289E9921D1D}" presName="ParentBackground2" presStyleCnt="0"/>
      <dgm:spPr/>
    </dgm:pt>
    <dgm:pt modelId="{91004722-4691-42A3-9B17-5C63B562332A}" type="pres">
      <dgm:prSet presAssocID="{CB100859-272F-4540-955D-B289E9921D1D}" presName="ParentBackground" presStyleLbl="fgAcc1" presStyleIdx="6" presStyleCnt="8"/>
      <dgm:spPr/>
      <dgm:t>
        <a:bodyPr/>
        <a:lstStyle/>
        <a:p>
          <a:endParaRPr lang="en-US"/>
        </a:p>
      </dgm:t>
    </dgm:pt>
    <dgm:pt modelId="{170086F2-C89E-41EE-AD66-F9AB6CCC1001}" type="pres">
      <dgm:prSet presAssocID="{CB100859-272F-4540-955D-B289E9921D1D}" presName="Parent2" presStyleLbl="revTx" presStyleIdx="0" presStyleCnt="0">
        <dgm:presLayoutVars>
          <dgm:chMax val="1"/>
          <dgm:chPref val="1"/>
          <dgm:bulletEnabled val="1"/>
        </dgm:presLayoutVars>
      </dgm:prSet>
      <dgm:spPr/>
      <dgm:t>
        <a:bodyPr/>
        <a:lstStyle/>
        <a:p>
          <a:endParaRPr lang="en-US"/>
        </a:p>
      </dgm:t>
    </dgm:pt>
    <dgm:pt modelId="{E949AB1C-69E0-45CE-8F40-1D29D1377A95}" type="pres">
      <dgm:prSet presAssocID="{2219A086-5314-4C51-B2FA-756A535456CD}" presName="Accent1" presStyleCnt="0"/>
      <dgm:spPr/>
    </dgm:pt>
    <dgm:pt modelId="{EF00929F-3317-46B8-A8DB-20E438E76E0E}" type="pres">
      <dgm:prSet presAssocID="{2219A086-5314-4C51-B2FA-756A535456CD}" presName="Accent" presStyleLbl="node1" presStyleIdx="7" presStyleCnt="8"/>
      <dgm:spPr/>
    </dgm:pt>
    <dgm:pt modelId="{31FEF24D-6B05-4B33-9A5A-BC0E440DFB94}" type="pres">
      <dgm:prSet presAssocID="{2219A086-5314-4C51-B2FA-756A535456CD}" presName="ParentBackground1" presStyleCnt="0"/>
      <dgm:spPr/>
    </dgm:pt>
    <dgm:pt modelId="{7DD7695A-2066-4461-993E-AAED03C60167}" type="pres">
      <dgm:prSet presAssocID="{2219A086-5314-4C51-B2FA-756A535456CD}" presName="ParentBackground" presStyleLbl="fgAcc1" presStyleIdx="7" presStyleCnt="8"/>
      <dgm:spPr/>
      <dgm:t>
        <a:bodyPr/>
        <a:lstStyle/>
        <a:p>
          <a:endParaRPr lang="en-US"/>
        </a:p>
      </dgm:t>
    </dgm:pt>
    <dgm:pt modelId="{057CA381-641A-452A-88BC-FA39A483FED7}" type="pres">
      <dgm:prSet presAssocID="{2219A086-5314-4C51-B2FA-756A535456CD}" presName="Parent1" presStyleLbl="revTx" presStyleIdx="0" presStyleCnt="0">
        <dgm:presLayoutVars>
          <dgm:chMax val="1"/>
          <dgm:chPref val="1"/>
          <dgm:bulletEnabled val="1"/>
        </dgm:presLayoutVars>
      </dgm:prSet>
      <dgm:spPr/>
      <dgm:t>
        <a:bodyPr/>
        <a:lstStyle/>
        <a:p>
          <a:endParaRPr lang="en-US"/>
        </a:p>
      </dgm:t>
    </dgm:pt>
  </dgm:ptLst>
  <dgm:cxnLst>
    <dgm:cxn modelId="{D9DBA81B-9983-482F-8F7B-140CF09D286A}" srcId="{36913EE5-6E0A-4532-ABE0-D00B1C5A205A}" destId="{1133EF8F-0E96-4D89-B44E-FC91B12DFC9A}" srcOrd="6" destOrd="0" parTransId="{B767C87D-6637-4FE4-9808-2902A34A425B}" sibTransId="{417F4D88-3C2D-41DD-ADDA-F9B8E377FFA5}"/>
    <dgm:cxn modelId="{89907422-B7E7-4BC5-AE02-B7179BD1664E}" type="presOf" srcId="{1133EF8F-0E96-4D89-B44E-FC91B12DFC9A}" destId="{B58BEEDB-AEBB-4D1A-AB9E-72C6EAF3C27C}" srcOrd="1" destOrd="0" presId="urn:microsoft.com/office/officeart/2011/layout/CircleProcess"/>
    <dgm:cxn modelId="{ECD157EE-169A-444C-88E6-8C3C54753887}" type="presOf" srcId="{CDE17CF8-D295-4F2F-910F-DEC4187CD745}" destId="{3745E526-1F90-41BD-AA2B-E699F2802E93}" srcOrd="0" destOrd="0" presId="urn:microsoft.com/office/officeart/2011/layout/CircleProcess"/>
    <dgm:cxn modelId="{E9BB6939-E53A-4F46-A96D-0E919DB697AD}" type="presOf" srcId="{36913EE5-6E0A-4532-ABE0-D00B1C5A205A}" destId="{6C9406ED-F2EE-4D75-88AA-0C167B92645B}" srcOrd="0" destOrd="0" presId="urn:microsoft.com/office/officeart/2011/layout/CircleProcess"/>
    <dgm:cxn modelId="{0FAFCACF-D9FD-4420-A90E-6266BF5DE8D4}" type="presOf" srcId="{DCE8BCC2-B44B-4819-90CE-261E82F1D549}" destId="{9DEA58F0-B26B-4D09-9D03-07BB5B286F3A}" srcOrd="0" destOrd="0" presId="urn:microsoft.com/office/officeart/2011/layout/CircleProcess"/>
    <dgm:cxn modelId="{4BC740DB-3DBE-49F8-A378-5D92E78D9AEA}" srcId="{36913EE5-6E0A-4532-ABE0-D00B1C5A205A}" destId="{CDE17CF8-D295-4F2F-910F-DEC4187CD745}" srcOrd="7" destOrd="0" parTransId="{9F4EF0BC-F801-4AE2-84D7-9B79412170FC}" sibTransId="{B651C37F-D2AC-4C6E-8792-D7557F846BA9}"/>
    <dgm:cxn modelId="{17C59A09-EE10-4D62-80E6-D9C6A9E4AE17}" srcId="{36913EE5-6E0A-4532-ABE0-D00B1C5A205A}" destId="{2219A086-5314-4C51-B2FA-756A535456CD}" srcOrd="0" destOrd="0" parTransId="{DA31BF1E-F86E-4998-B992-CAD68C674C2C}" sibTransId="{A9A6EE8B-13F3-450F-97A1-1F7B27C6B657}"/>
    <dgm:cxn modelId="{F113C40A-D714-44F4-8F4B-A31C885F5AA6}" srcId="{36913EE5-6E0A-4532-ABE0-D00B1C5A205A}" destId="{3CB1305C-8B31-49DA-8F32-2E4965CBAD30}" srcOrd="5" destOrd="0" parTransId="{D6C7A393-820C-429A-A602-DEA19060D325}" sibTransId="{57ED76B2-773C-423E-A55F-876EC6BD2D4A}"/>
    <dgm:cxn modelId="{FBEEA848-0EC4-453B-81D9-1FF3F4EEBFAA}" type="presOf" srcId="{0E6D3DE0-0BE6-4C1D-9C6E-CDED25B367FD}" destId="{A421E0D2-22DF-471F-8AF7-49696F1524A0}" srcOrd="0" destOrd="0" presId="urn:microsoft.com/office/officeart/2011/layout/CircleProcess"/>
    <dgm:cxn modelId="{D8DFF275-A875-407E-8D18-ACB19BBC9A75}" type="presOf" srcId="{DCE8BCC2-B44B-4819-90CE-261E82F1D549}" destId="{E9949680-3479-4750-A3B9-65C530F32E31}" srcOrd="1" destOrd="0" presId="urn:microsoft.com/office/officeart/2011/layout/CircleProcess"/>
    <dgm:cxn modelId="{04F05017-A2CB-415D-B9B9-271BFE8301A7}" type="presOf" srcId="{3CB1305C-8B31-49DA-8F32-2E4965CBAD30}" destId="{814EEA39-DA94-4C8B-A53F-8B36B8F40959}" srcOrd="1" destOrd="0" presId="urn:microsoft.com/office/officeart/2011/layout/CircleProcess"/>
    <dgm:cxn modelId="{80C3956C-4D48-4817-AB2A-7813301D35DD}" type="presOf" srcId="{2219A086-5314-4C51-B2FA-756A535456CD}" destId="{057CA381-641A-452A-88BC-FA39A483FED7}" srcOrd="1" destOrd="0" presId="urn:microsoft.com/office/officeart/2011/layout/CircleProcess"/>
    <dgm:cxn modelId="{BE5D00B6-32A5-48EC-B111-9C040BD066C1}" type="presOf" srcId="{654D4377-03B8-4016-9554-6DD70DF04F43}" destId="{0007018E-7A82-4B92-9120-73F111CFAA30}" srcOrd="1" destOrd="0" presId="urn:microsoft.com/office/officeart/2011/layout/CircleProcess"/>
    <dgm:cxn modelId="{56387BBC-41CF-437C-BD55-4FD254558F5A}" srcId="{36913EE5-6E0A-4532-ABE0-D00B1C5A205A}" destId="{CB100859-272F-4540-955D-B289E9921D1D}" srcOrd="1" destOrd="0" parTransId="{C71E6ADC-7B43-452E-A499-CCB320A77F18}" sibTransId="{BBA377CD-0C1E-42B0-A4E3-603BE505C7EB}"/>
    <dgm:cxn modelId="{A4DF19D7-F2D1-42C1-9E16-9CEAED6525EE}" srcId="{36913EE5-6E0A-4532-ABE0-D00B1C5A205A}" destId="{DCE8BCC2-B44B-4819-90CE-261E82F1D549}" srcOrd="3" destOrd="0" parTransId="{725C9FB4-92A0-4661-859B-26DABEF45FD2}" sibTransId="{62C93C1D-AD98-4021-9C0A-7E0B9B138E62}"/>
    <dgm:cxn modelId="{7EBB9CEF-19C8-4B14-9851-6D1BC9B3C458}" srcId="{36913EE5-6E0A-4532-ABE0-D00B1C5A205A}" destId="{654D4377-03B8-4016-9554-6DD70DF04F43}" srcOrd="4" destOrd="0" parTransId="{4BC4641A-5344-4002-99EF-546EEA83C908}" sibTransId="{584662DE-A86B-4F2E-BFE0-B844574BFDA9}"/>
    <dgm:cxn modelId="{77998D8B-27F0-4331-A145-5BBFA4802E9B}" type="presOf" srcId="{CDE17CF8-D295-4F2F-910F-DEC4187CD745}" destId="{13494A73-9051-493A-A10E-65D81CCB4EFB}" srcOrd="1" destOrd="0" presId="urn:microsoft.com/office/officeart/2011/layout/CircleProcess"/>
    <dgm:cxn modelId="{D5ACA545-D72A-4065-9455-1FF3A6477E5B}" type="presOf" srcId="{CB100859-272F-4540-955D-B289E9921D1D}" destId="{91004722-4691-42A3-9B17-5C63B562332A}" srcOrd="0" destOrd="0" presId="urn:microsoft.com/office/officeart/2011/layout/CircleProcess"/>
    <dgm:cxn modelId="{472B21E9-1D4B-42C3-8AB0-941ADCAB14BA}" type="presOf" srcId="{1133EF8F-0E96-4D89-B44E-FC91B12DFC9A}" destId="{0704BAD2-A4AD-4B22-81AE-599B229B20E1}" srcOrd="0" destOrd="0" presId="urn:microsoft.com/office/officeart/2011/layout/CircleProcess"/>
    <dgm:cxn modelId="{AB8C23EA-3877-4BD4-A77A-A575F1253776}" type="presOf" srcId="{3CB1305C-8B31-49DA-8F32-2E4965CBAD30}" destId="{44DA0083-DAD6-4108-BD41-8EB9005F764F}" srcOrd="0" destOrd="0" presId="urn:microsoft.com/office/officeart/2011/layout/CircleProcess"/>
    <dgm:cxn modelId="{049C7301-BE5F-4E40-8A38-9CB855C62D1B}" type="presOf" srcId="{654D4377-03B8-4016-9554-6DD70DF04F43}" destId="{0267C279-B00E-4698-900D-A5CC2FF05BEE}" srcOrd="0" destOrd="0" presId="urn:microsoft.com/office/officeart/2011/layout/CircleProcess"/>
    <dgm:cxn modelId="{A268C6DB-F4BA-4C0E-99DF-29250C60FFD6}" type="presOf" srcId="{0E6D3DE0-0BE6-4C1D-9C6E-CDED25B367FD}" destId="{CDC31B73-C7EA-4E1A-A5C7-4D5BAFA292FA}" srcOrd="1" destOrd="0" presId="urn:microsoft.com/office/officeart/2011/layout/CircleProcess"/>
    <dgm:cxn modelId="{543CCC7D-90DF-4329-AF55-1E3112C23F4C}" type="presOf" srcId="{2219A086-5314-4C51-B2FA-756A535456CD}" destId="{7DD7695A-2066-4461-993E-AAED03C60167}" srcOrd="0" destOrd="0" presId="urn:microsoft.com/office/officeart/2011/layout/CircleProcess"/>
    <dgm:cxn modelId="{9A3814C8-CE27-4B50-920D-FB50C4A0AEBD}" type="presOf" srcId="{CB100859-272F-4540-955D-B289E9921D1D}" destId="{170086F2-C89E-41EE-AD66-F9AB6CCC1001}" srcOrd="1" destOrd="0" presId="urn:microsoft.com/office/officeart/2011/layout/CircleProcess"/>
    <dgm:cxn modelId="{6CF0773E-0EB0-4684-AB06-0DD69F439409}" srcId="{36913EE5-6E0A-4532-ABE0-D00B1C5A205A}" destId="{0E6D3DE0-0BE6-4C1D-9C6E-CDED25B367FD}" srcOrd="2" destOrd="0" parTransId="{F314DF94-1E0C-4564-8CF2-EDC32C987F0A}" sibTransId="{C5022A96-9B8E-4B6B-8316-51AC5AD4B6DD}"/>
    <dgm:cxn modelId="{35B1AB09-8F07-4F3E-895C-0BCE97DF11A5}" type="presParOf" srcId="{6C9406ED-F2EE-4D75-88AA-0C167B92645B}" destId="{749F6003-A452-4564-8699-B2234BF26429}" srcOrd="0" destOrd="0" presId="urn:microsoft.com/office/officeart/2011/layout/CircleProcess"/>
    <dgm:cxn modelId="{E5DCC7FF-7BF2-4063-86EF-4358EB5E9B78}" type="presParOf" srcId="{749F6003-A452-4564-8699-B2234BF26429}" destId="{91287F16-2928-44BF-B756-B4BB7FF767AF}" srcOrd="0" destOrd="0" presId="urn:microsoft.com/office/officeart/2011/layout/CircleProcess"/>
    <dgm:cxn modelId="{7A8E7EE1-387D-4681-B600-7974ADF0E010}" type="presParOf" srcId="{6C9406ED-F2EE-4D75-88AA-0C167B92645B}" destId="{C76FA77C-0E13-4F79-914E-E30B7B0C3E87}" srcOrd="1" destOrd="0" presId="urn:microsoft.com/office/officeart/2011/layout/CircleProcess"/>
    <dgm:cxn modelId="{F33AB98A-3C0A-427B-97F6-9BC8321B37B2}" type="presParOf" srcId="{C76FA77C-0E13-4F79-914E-E30B7B0C3E87}" destId="{3745E526-1F90-41BD-AA2B-E699F2802E93}" srcOrd="0" destOrd="0" presId="urn:microsoft.com/office/officeart/2011/layout/CircleProcess"/>
    <dgm:cxn modelId="{AD162FF7-FF30-4294-97B6-705890A7CC2E}" type="presParOf" srcId="{6C9406ED-F2EE-4D75-88AA-0C167B92645B}" destId="{13494A73-9051-493A-A10E-65D81CCB4EFB}" srcOrd="2" destOrd="0" presId="urn:microsoft.com/office/officeart/2011/layout/CircleProcess"/>
    <dgm:cxn modelId="{782AC6C1-FD8F-4C70-9D28-71DFD1488A0E}" type="presParOf" srcId="{6C9406ED-F2EE-4D75-88AA-0C167B92645B}" destId="{8F37EB07-B6CB-46AA-A31C-0A65697EBFEC}" srcOrd="3" destOrd="0" presId="urn:microsoft.com/office/officeart/2011/layout/CircleProcess"/>
    <dgm:cxn modelId="{05988B7F-14F5-444F-9A17-BDCB1C4F989E}" type="presParOf" srcId="{8F37EB07-B6CB-46AA-A31C-0A65697EBFEC}" destId="{0670687D-85B1-4F80-B5EE-5DAFEDB434A5}" srcOrd="0" destOrd="0" presId="urn:microsoft.com/office/officeart/2011/layout/CircleProcess"/>
    <dgm:cxn modelId="{C20D2503-9338-4FB0-A0F4-4F44D0E6E499}" type="presParOf" srcId="{6C9406ED-F2EE-4D75-88AA-0C167B92645B}" destId="{460E26D3-3966-4713-98BF-A268B354F00B}" srcOrd="4" destOrd="0" presId="urn:microsoft.com/office/officeart/2011/layout/CircleProcess"/>
    <dgm:cxn modelId="{CC5B924E-239A-4DF3-8284-8527926087C4}" type="presParOf" srcId="{460E26D3-3966-4713-98BF-A268B354F00B}" destId="{0704BAD2-A4AD-4B22-81AE-599B229B20E1}" srcOrd="0" destOrd="0" presId="urn:microsoft.com/office/officeart/2011/layout/CircleProcess"/>
    <dgm:cxn modelId="{3A177E52-E4FB-4A84-84F9-F7D0FD848791}" type="presParOf" srcId="{6C9406ED-F2EE-4D75-88AA-0C167B92645B}" destId="{B58BEEDB-AEBB-4D1A-AB9E-72C6EAF3C27C}" srcOrd="5" destOrd="0" presId="urn:microsoft.com/office/officeart/2011/layout/CircleProcess"/>
    <dgm:cxn modelId="{4106CDAE-2FF2-4FB1-9A6F-923C20F79054}" type="presParOf" srcId="{6C9406ED-F2EE-4D75-88AA-0C167B92645B}" destId="{B2308E58-6679-42EB-8030-A091716145AD}" srcOrd="6" destOrd="0" presId="urn:microsoft.com/office/officeart/2011/layout/CircleProcess"/>
    <dgm:cxn modelId="{FCE40CE9-BA76-4FF6-BB23-9BDC23FD03BD}" type="presParOf" srcId="{B2308E58-6679-42EB-8030-A091716145AD}" destId="{46A10A40-0F81-4409-94BA-2C4133D8D5DE}" srcOrd="0" destOrd="0" presId="urn:microsoft.com/office/officeart/2011/layout/CircleProcess"/>
    <dgm:cxn modelId="{7C767406-2CC5-428B-B8AC-EC559F4588CB}" type="presParOf" srcId="{6C9406ED-F2EE-4D75-88AA-0C167B92645B}" destId="{0250E773-E98D-4F5D-8586-E829A7968080}" srcOrd="7" destOrd="0" presId="urn:microsoft.com/office/officeart/2011/layout/CircleProcess"/>
    <dgm:cxn modelId="{B74ECEFF-9345-4134-9330-F7DA1CD7B150}" type="presParOf" srcId="{0250E773-E98D-4F5D-8586-E829A7968080}" destId="{44DA0083-DAD6-4108-BD41-8EB9005F764F}" srcOrd="0" destOrd="0" presId="urn:microsoft.com/office/officeart/2011/layout/CircleProcess"/>
    <dgm:cxn modelId="{5B56A521-6823-44F0-897F-7775666568EE}" type="presParOf" srcId="{6C9406ED-F2EE-4D75-88AA-0C167B92645B}" destId="{814EEA39-DA94-4C8B-A53F-8B36B8F40959}" srcOrd="8" destOrd="0" presId="urn:microsoft.com/office/officeart/2011/layout/CircleProcess"/>
    <dgm:cxn modelId="{A8F0D50F-4BB3-458C-9283-D403FF405DF2}" type="presParOf" srcId="{6C9406ED-F2EE-4D75-88AA-0C167B92645B}" destId="{950E7FC3-ADAD-4B37-A1CF-B92C38761944}" srcOrd="9" destOrd="0" presId="urn:microsoft.com/office/officeart/2011/layout/CircleProcess"/>
    <dgm:cxn modelId="{E66B20D5-E74E-4A83-B3E5-0A7961E07DB0}" type="presParOf" srcId="{950E7FC3-ADAD-4B37-A1CF-B92C38761944}" destId="{CB6BDE52-4FF2-4C2F-853A-CAB1CC43584D}" srcOrd="0" destOrd="0" presId="urn:microsoft.com/office/officeart/2011/layout/CircleProcess"/>
    <dgm:cxn modelId="{4707EB16-5E34-484F-89A5-13ED40750FBC}" type="presParOf" srcId="{6C9406ED-F2EE-4D75-88AA-0C167B92645B}" destId="{2FC90AA5-62D4-4EB4-A92B-6B5EC0787F6A}" srcOrd="10" destOrd="0" presId="urn:microsoft.com/office/officeart/2011/layout/CircleProcess"/>
    <dgm:cxn modelId="{618FE869-EC8F-4A68-BF28-BA28A8CCC5F7}" type="presParOf" srcId="{2FC90AA5-62D4-4EB4-A92B-6B5EC0787F6A}" destId="{0267C279-B00E-4698-900D-A5CC2FF05BEE}" srcOrd="0" destOrd="0" presId="urn:microsoft.com/office/officeart/2011/layout/CircleProcess"/>
    <dgm:cxn modelId="{CA9831F3-9F35-40BE-98DF-95B8F95E5265}" type="presParOf" srcId="{6C9406ED-F2EE-4D75-88AA-0C167B92645B}" destId="{0007018E-7A82-4B92-9120-73F111CFAA30}" srcOrd="11" destOrd="0" presId="urn:microsoft.com/office/officeart/2011/layout/CircleProcess"/>
    <dgm:cxn modelId="{BF52E139-6B46-4BEE-B2C9-710D6BB7A960}" type="presParOf" srcId="{6C9406ED-F2EE-4D75-88AA-0C167B92645B}" destId="{EDADD5C0-869F-4F3A-B984-FD48BF8BD87B}" srcOrd="12" destOrd="0" presId="urn:microsoft.com/office/officeart/2011/layout/CircleProcess"/>
    <dgm:cxn modelId="{F31BB60D-2982-47A8-9D4D-C4C787AA6CDD}" type="presParOf" srcId="{EDADD5C0-869F-4F3A-B984-FD48BF8BD87B}" destId="{DE303386-034E-4CA8-A5A5-8F7C2B8B97C6}" srcOrd="0" destOrd="0" presId="urn:microsoft.com/office/officeart/2011/layout/CircleProcess"/>
    <dgm:cxn modelId="{01214D25-81DB-495E-BE5F-281C264BD638}" type="presParOf" srcId="{6C9406ED-F2EE-4D75-88AA-0C167B92645B}" destId="{17DE2775-39D8-4985-88B1-EE4085742103}" srcOrd="13" destOrd="0" presId="urn:microsoft.com/office/officeart/2011/layout/CircleProcess"/>
    <dgm:cxn modelId="{822DBCDC-2BA6-46DE-AD75-E7D490BBD553}" type="presParOf" srcId="{17DE2775-39D8-4985-88B1-EE4085742103}" destId="{9DEA58F0-B26B-4D09-9D03-07BB5B286F3A}" srcOrd="0" destOrd="0" presId="urn:microsoft.com/office/officeart/2011/layout/CircleProcess"/>
    <dgm:cxn modelId="{5EC896F1-1864-4C76-B2D5-BF126DC482D6}" type="presParOf" srcId="{6C9406ED-F2EE-4D75-88AA-0C167B92645B}" destId="{E9949680-3479-4750-A3B9-65C530F32E31}" srcOrd="14" destOrd="0" presId="urn:microsoft.com/office/officeart/2011/layout/CircleProcess"/>
    <dgm:cxn modelId="{9629EA23-CA31-4A4F-A1BA-330B7F93AF0A}" type="presParOf" srcId="{6C9406ED-F2EE-4D75-88AA-0C167B92645B}" destId="{97112C3D-FC28-4F63-81D0-F50AE482BDC8}" srcOrd="15" destOrd="0" presId="urn:microsoft.com/office/officeart/2011/layout/CircleProcess"/>
    <dgm:cxn modelId="{31745B1E-64E1-447D-BC7E-4FBE91B9C07F}" type="presParOf" srcId="{97112C3D-FC28-4F63-81D0-F50AE482BDC8}" destId="{6D4B4C2E-CADB-4ED9-8B74-66F3D9FA81A8}" srcOrd="0" destOrd="0" presId="urn:microsoft.com/office/officeart/2011/layout/CircleProcess"/>
    <dgm:cxn modelId="{977EA0E1-A5E3-41C6-A364-0ACDD237D6EC}" type="presParOf" srcId="{6C9406ED-F2EE-4D75-88AA-0C167B92645B}" destId="{DDAD691A-7CE1-48D2-AD76-E1C046904AC0}" srcOrd="16" destOrd="0" presId="urn:microsoft.com/office/officeart/2011/layout/CircleProcess"/>
    <dgm:cxn modelId="{CCFCED95-A265-47FF-93FB-6C8965807DBD}" type="presParOf" srcId="{DDAD691A-7CE1-48D2-AD76-E1C046904AC0}" destId="{A421E0D2-22DF-471F-8AF7-49696F1524A0}" srcOrd="0" destOrd="0" presId="urn:microsoft.com/office/officeart/2011/layout/CircleProcess"/>
    <dgm:cxn modelId="{CA9A2F9E-6FD5-45D2-9CEF-782D13214015}" type="presParOf" srcId="{6C9406ED-F2EE-4D75-88AA-0C167B92645B}" destId="{CDC31B73-C7EA-4E1A-A5C7-4D5BAFA292FA}" srcOrd="17" destOrd="0" presId="urn:microsoft.com/office/officeart/2011/layout/CircleProcess"/>
    <dgm:cxn modelId="{FA4DA36F-CF74-4822-A534-C726D11A3338}" type="presParOf" srcId="{6C9406ED-F2EE-4D75-88AA-0C167B92645B}" destId="{5A7C84BC-9CC3-41E8-A475-FBC99C3C424C}" srcOrd="18" destOrd="0" presId="urn:microsoft.com/office/officeart/2011/layout/CircleProcess"/>
    <dgm:cxn modelId="{2435CA98-43E9-406F-BB2C-0173F7B38AB3}" type="presParOf" srcId="{5A7C84BC-9CC3-41E8-A475-FBC99C3C424C}" destId="{83166657-B2D9-400C-A444-BE9A7C36A5DB}" srcOrd="0" destOrd="0" presId="urn:microsoft.com/office/officeart/2011/layout/CircleProcess"/>
    <dgm:cxn modelId="{A3383F00-C7DD-48CE-A8EE-75CA56FB3FBF}" type="presParOf" srcId="{6C9406ED-F2EE-4D75-88AA-0C167B92645B}" destId="{705929A4-1E12-46A3-A3F1-F04AA89D4498}" srcOrd="19" destOrd="0" presId="urn:microsoft.com/office/officeart/2011/layout/CircleProcess"/>
    <dgm:cxn modelId="{6C7F2F01-4532-429C-8728-22AEA04F0C0C}" type="presParOf" srcId="{705929A4-1E12-46A3-A3F1-F04AA89D4498}" destId="{91004722-4691-42A3-9B17-5C63B562332A}" srcOrd="0" destOrd="0" presId="urn:microsoft.com/office/officeart/2011/layout/CircleProcess"/>
    <dgm:cxn modelId="{FC2A58C4-ED82-4D07-8BF7-7CC60765EE86}" type="presParOf" srcId="{6C9406ED-F2EE-4D75-88AA-0C167B92645B}" destId="{170086F2-C89E-41EE-AD66-F9AB6CCC1001}" srcOrd="20" destOrd="0" presId="urn:microsoft.com/office/officeart/2011/layout/CircleProcess"/>
    <dgm:cxn modelId="{8F906B75-2B19-4C67-A79E-2FB6B191D150}" type="presParOf" srcId="{6C9406ED-F2EE-4D75-88AA-0C167B92645B}" destId="{E949AB1C-69E0-45CE-8F40-1D29D1377A95}" srcOrd="21" destOrd="0" presId="urn:microsoft.com/office/officeart/2011/layout/CircleProcess"/>
    <dgm:cxn modelId="{B427354E-0D77-43EE-954D-2718533615E2}" type="presParOf" srcId="{E949AB1C-69E0-45CE-8F40-1D29D1377A95}" destId="{EF00929F-3317-46B8-A8DB-20E438E76E0E}" srcOrd="0" destOrd="0" presId="urn:microsoft.com/office/officeart/2011/layout/CircleProcess"/>
    <dgm:cxn modelId="{CCB99D8A-DEBD-4192-8CB0-8654560C77BF}" type="presParOf" srcId="{6C9406ED-F2EE-4D75-88AA-0C167B92645B}" destId="{31FEF24D-6B05-4B33-9A5A-BC0E440DFB94}" srcOrd="22" destOrd="0" presId="urn:microsoft.com/office/officeart/2011/layout/CircleProcess"/>
    <dgm:cxn modelId="{DA4912CA-8963-4568-9AA3-3BB40F5AA475}" type="presParOf" srcId="{31FEF24D-6B05-4B33-9A5A-BC0E440DFB94}" destId="{7DD7695A-2066-4461-993E-AAED03C60167}" srcOrd="0" destOrd="0" presId="urn:microsoft.com/office/officeart/2011/layout/CircleProcess"/>
    <dgm:cxn modelId="{7C98B571-6FE8-4854-BE3B-771E8528887C}" type="presParOf" srcId="{6C9406ED-F2EE-4D75-88AA-0C167B92645B}" destId="{057CA381-641A-452A-88BC-FA39A483FED7}" srcOrd="23"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FEF3DF-FEDC-4BDE-9A13-5A28FAD6FDBD}"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E4FB182F-24CA-470C-A1B2-3E23F18E5333}">
      <dgm:prSet custT="1"/>
      <dgm:spPr/>
      <dgm:t>
        <a:bodyPr/>
        <a:lstStyle/>
        <a:p>
          <a:r>
            <a:rPr lang="fa-IR" sz="2000" dirty="0">
              <a:solidFill>
                <a:schemeClr val="bg1"/>
              </a:solidFill>
            </a:rPr>
            <a:t>نانو ذرات دی اکسید سیلسیوم</a:t>
          </a:r>
          <a:endParaRPr lang="en-US" sz="2000" dirty="0">
            <a:solidFill>
              <a:schemeClr val="bg1"/>
            </a:solidFill>
          </a:endParaRPr>
        </a:p>
      </dgm:t>
    </dgm:pt>
    <dgm:pt modelId="{5675B846-F704-4686-8F39-5CEF2786E699}" type="parTrans" cxnId="{B6439A5A-A076-4E32-926E-75A5E8DEEB91}">
      <dgm:prSet/>
      <dgm:spPr/>
      <dgm:t>
        <a:bodyPr/>
        <a:lstStyle/>
        <a:p>
          <a:endParaRPr lang="en-US" sz="1100">
            <a:solidFill>
              <a:schemeClr val="bg1"/>
            </a:solidFill>
          </a:endParaRPr>
        </a:p>
      </dgm:t>
    </dgm:pt>
    <dgm:pt modelId="{E301493A-EA4A-47AA-AD74-1B54BBFC346A}" type="sibTrans" cxnId="{B6439A5A-A076-4E32-926E-75A5E8DEEB91}">
      <dgm:prSet/>
      <dgm:spPr/>
      <dgm:t>
        <a:bodyPr/>
        <a:lstStyle/>
        <a:p>
          <a:endParaRPr lang="en-US" sz="1100">
            <a:solidFill>
              <a:schemeClr val="bg1"/>
            </a:solidFill>
          </a:endParaRPr>
        </a:p>
      </dgm:t>
    </dgm:pt>
    <dgm:pt modelId="{D1CA2F92-A759-4BC7-94E2-9CC25435F359}">
      <dgm:prSet custT="1"/>
      <dgm:spPr/>
      <dgm:t>
        <a:bodyPr/>
        <a:lstStyle/>
        <a:p>
          <a:r>
            <a:rPr lang="fa-IR" sz="2000" dirty="0">
              <a:solidFill>
                <a:schemeClr val="bg1"/>
              </a:solidFill>
            </a:rPr>
            <a:t>نانو ذرات نقره</a:t>
          </a:r>
          <a:endParaRPr lang="en-US" sz="2000" dirty="0">
            <a:solidFill>
              <a:schemeClr val="bg1"/>
            </a:solidFill>
          </a:endParaRPr>
        </a:p>
      </dgm:t>
    </dgm:pt>
    <dgm:pt modelId="{62068F51-4AE0-4E48-8D05-C566D82FD092}" type="parTrans" cxnId="{CB5783EA-6B78-4840-9FA4-19D5D70F661E}">
      <dgm:prSet/>
      <dgm:spPr/>
      <dgm:t>
        <a:bodyPr/>
        <a:lstStyle/>
        <a:p>
          <a:endParaRPr lang="en-US" sz="1100">
            <a:solidFill>
              <a:schemeClr val="bg1"/>
            </a:solidFill>
          </a:endParaRPr>
        </a:p>
      </dgm:t>
    </dgm:pt>
    <dgm:pt modelId="{62046C58-92DF-4880-B334-144DB08763F4}" type="sibTrans" cxnId="{CB5783EA-6B78-4840-9FA4-19D5D70F661E}">
      <dgm:prSet/>
      <dgm:spPr/>
      <dgm:t>
        <a:bodyPr/>
        <a:lstStyle/>
        <a:p>
          <a:endParaRPr lang="en-US" sz="1100">
            <a:solidFill>
              <a:schemeClr val="bg1"/>
            </a:solidFill>
          </a:endParaRPr>
        </a:p>
      </dgm:t>
    </dgm:pt>
    <dgm:pt modelId="{2C0D25C9-FA85-46E6-BAE1-213C09AB45EC}">
      <dgm:prSet custT="1"/>
      <dgm:spPr/>
      <dgm:t>
        <a:bodyPr/>
        <a:lstStyle/>
        <a:p>
          <a:r>
            <a:rPr lang="fa-IR" sz="2000" dirty="0">
              <a:solidFill>
                <a:schemeClr val="bg1"/>
              </a:solidFill>
            </a:rPr>
            <a:t>مواد و وسایل لازم</a:t>
          </a:r>
          <a:endParaRPr lang="en-US" sz="2000" dirty="0">
            <a:solidFill>
              <a:schemeClr val="bg1"/>
            </a:solidFill>
          </a:endParaRPr>
        </a:p>
      </dgm:t>
    </dgm:pt>
    <dgm:pt modelId="{CB9A55B5-5311-44D1-8B42-D80398F0F85C}" type="parTrans" cxnId="{45D384FF-2619-4C12-B289-B4930F5DF0F8}">
      <dgm:prSet/>
      <dgm:spPr/>
      <dgm:t>
        <a:bodyPr/>
        <a:lstStyle/>
        <a:p>
          <a:endParaRPr lang="en-US" sz="1400"/>
        </a:p>
      </dgm:t>
    </dgm:pt>
    <dgm:pt modelId="{B9D9EB75-3932-4258-B117-9C218D564971}" type="sibTrans" cxnId="{45D384FF-2619-4C12-B289-B4930F5DF0F8}">
      <dgm:prSet/>
      <dgm:spPr/>
      <dgm:t>
        <a:bodyPr/>
        <a:lstStyle/>
        <a:p>
          <a:endParaRPr lang="en-US" sz="1400"/>
        </a:p>
      </dgm:t>
    </dgm:pt>
    <dgm:pt modelId="{AF7EFE7E-B20E-4772-A62F-462334FD5AF5}">
      <dgm:prSet phldrT="[Text]" custT="1"/>
      <dgm:spPr/>
      <dgm:t>
        <a:bodyPr/>
        <a:lstStyle/>
        <a:p>
          <a:r>
            <a:rPr lang="fa-IR" sz="2000" dirty="0">
              <a:solidFill>
                <a:schemeClr val="bg1"/>
              </a:solidFill>
            </a:rPr>
            <a:t>ملحفه</a:t>
          </a:r>
          <a:endParaRPr lang="en-US" sz="2000"/>
        </a:p>
      </dgm:t>
    </dgm:pt>
    <dgm:pt modelId="{FDDBC08F-64FB-4507-8ECA-B6138CB4A037}" type="parTrans" cxnId="{AF05B637-0C88-4EA9-B184-EC56E824E659}">
      <dgm:prSet/>
      <dgm:spPr/>
      <dgm:t>
        <a:bodyPr/>
        <a:lstStyle/>
        <a:p>
          <a:endParaRPr lang="en-US" sz="1400"/>
        </a:p>
      </dgm:t>
    </dgm:pt>
    <dgm:pt modelId="{6AE74A20-E9C7-4887-9A76-7FCA3D97CCEE}" type="sibTrans" cxnId="{AF05B637-0C88-4EA9-B184-EC56E824E659}">
      <dgm:prSet/>
      <dgm:spPr/>
      <dgm:t>
        <a:bodyPr/>
        <a:lstStyle/>
        <a:p>
          <a:endParaRPr lang="en-US" sz="1400"/>
        </a:p>
      </dgm:t>
    </dgm:pt>
    <dgm:pt modelId="{830C8401-3B73-4F3A-921F-43FB6CF4FC25}">
      <dgm:prSet phldrT="[Text]" custT="1"/>
      <dgm:spPr/>
      <dgm:t>
        <a:bodyPr/>
        <a:lstStyle/>
        <a:p>
          <a:r>
            <a:rPr lang="fa-IR" sz="2000" dirty="0">
              <a:solidFill>
                <a:schemeClr val="bg1"/>
              </a:solidFill>
            </a:rPr>
            <a:t>تشک تخت مواج</a:t>
          </a:r>
          <a:endParaRPr lang="en-US" sz="2000" dirty="0">
            <a:solidFill>
              <a:schemeClr val="bg1"/>
            </a:solidFill>
          </a:endParaRPr>
        </a:p>
      </dgm:t>
    </dgm:pt>
    <dgm:pt modelId="{F591E2E2-E0EF-411D-B520-94773FC9E422}" type="parTrans" cxnId="{705DFDD4-2E41-4214-83A1-EAF086618E12}">
      <dgm:prSet/>
      <dgm:spPr/>
      <dgm:t>
        <a:bodyPr/>
        <a:lstStyle/>
        <a:p>
          <a:endParaRPr lang="en-US" sz="1400"/>
        </a:p>
      </dgm:t>
    </dgm:pt>
    <dgm:pt modelId="{F9FE0C36-4D79-469F-8CD0-1FAC5ADFD86B}" type="sibTrans" cxnId="{705DFDD4-2E41-4214-83A1-EAF086618E12}">
      <dgm:prSet/>
      <dgm:spPr/>
      <dgm:t>
        <a:bodyPr/>
        <a:lstStyle/>
        <a:p>
          <a:endParaRPr lang="en-US" sz="1400"/>
        </a:p>
      </dgm:t>
    </dgm:pt>
    <dgm:pt modelId="{8568A931-C7F4-40B0-B994-DD9F6200F3FA}">
      <dgm:prSet phldrT="[Text]" custT="1"/>
      <dgm:spPr/>
      <dgm:t>
        <a:bodyPr/>
        <a:lstStyle/>
        <a:p>
          <a:r>
            <a:rPr lang="fa-IR" sz="2000" dirty="0">
              <a:solidFill>
                <a:schemeClr val="bg1"/>
              </a:solidFill>
            </a:rPr>
            <a:t>لوله ی سیلیکونی</a:t>
          </a:r>
          <a:endParaRPr lang="en-US" sz="2000" dirty="0">
            <a:solidFill>
              <a:schemeClr val="bg1"/>
            </a:solidFill>
          </a:endParaRPr>
        </a:p>
      </dgm:t>
    </dgm:pt>
    <dgm:pt modelId="{84CF65E7-9EC2-447B-8663-FBDB5638EE45}" type="parTrans" cxnId="{0EB35A37-1574-4E2D-B06D-D87B26913607}">
      <dgm:prSet/>
      <dgm:spPr/>
      <dgm:t>
        <a:bodyPr/>
        <a:lstStyle/>
        <a:p>
          <a:endParaRPr lang="en-US" sz="1400"/>
        </a:p>
      </dgm:t>
    </dgm:pt>
    <dgm:pt modelId="{19EC5EEB-4DA4-4065-B56E-E1C90D239D81}" type="sibTrans" cxnId="{0EB35A37-1574-4E2D-B06D-D87B26913607}">
      <dgm:prSet/>
      <dgm:spPr/>
      <dgm:t>
        <a:bodyPr/>
        <a:lstStyle/>
        <a:p>
          <a:endParaRPr lang="en-US" sz="1400"/>
        </a:p>
      </dgm:t>
    </dgm:pt>
    <dgm:pt modelId="{DFE93CCC-324B-4A69-8362-083ACA7A1145}">
      <dgm:prSet custT="1"/>
      <dgm:spPr/>
      <dgm:t>
        <a:bodyPr/>
        <a:lstStyle/>
        <a:p>
          <a:r>
            <a:rPr lang="fa-IR" sz="2000" dirty="0">
              <a:solidFill>
                <a:schemeClr val="bg1"/>
              </a:solidFill>
            </a:rPr>
            <a:t>کربن فعال</a:t>
          </a:r>
          <a:endParaRPr lang="en-US" sz="2000" dirty="0">
            <a:solidFill>
              <a:schemeClr val="bg1"/>
            </a:solidFill>
          </a:endParaRPr>
        </a:p>
      </dgm:t>
    </dgm:pt>
    <dgm:pt modelId="{00E0FA2C-1648-4550-80EF-293285BFD5D3}" type="parTrans" cxnId="{EB62FD18-6032-4925-B610-8A3455BE014C}">
      <dgm:prSet/>
      <dgm:spPr/>
      <dgm:t>
        <a:bodyPr/>
        <a:lstStyle/>
        <a:p>
          <a:endParaRPr lang="en-US" sz="1800"/>
        </a:p>
      </dgm:t>
    </dgm:pt>
    <dgm:pt modelId="{843A2175-1C42-469F-BEF0-0D2A2C4465AF}" type="sibTrans" cxnId="{EB62FD18-6032-4925-B610-8A3455BE014C}">
      <dgm:prSet/>
      <dgm:spPr/>
      <dgm:t>
        <a:bodyPr/>
        <a:lstStyle/>
        <a:p>
          <a:endParaRPr lang="en-US" sz="1800"/>
        </a:p>
      </dgm:t>
    </dgm:pt>
    <dgm:pt modelId="{E588BA65-2F6C-4CFB-8BE7-3D77DE33352D}">
      <dgm:prSet custT="1"/>
      <dgm:spPr/>
      <dgm:t>
        <a:bodyPr/>
        <a:lstStyle/>
        <a:p>
          <a:r>
            <a:rPr lang="fa-IR" sz="2000" dirty="0">
              <a:solidFill>
                <a:schemeClr val="bg1"/>
              </a:solidFill>
            </a:rPr>
            <a:t>پمپ هوای دمنده</a:t>
          </a:r>
          <a:endParaRPr lang="en-US" sz="2000" dirty="0">
            <a:solidFill>
              <a:schemeClr val="bg1"/>
            </a:solidFill>
          </a:endParaRPr>
        </a:p>
      </dgm:t>
    </dgm:pt>
    <dgm:pt modelId="{BFD4F62C-DB6F-4967-A7C6-2EBF8DE0052C}" type="parTrans" cxnId="{70910D75-3A34-4282-925C-0D276086EE98}">
      <dgm:prSet/>
      <dgm:spPr/>
      <dgm:t>
        <a:bodyPr/>
        <a:lstStyle/>
        <a:p>
          <a:endParaRPr lang="en-US" sz="1800"/>
        </a:p>
      </dgm:t>
    </dgm:pt>
    <dgm:pt modelId="{7FBEC960-EA9E-43B7-A262-FE1A83096DC0}" type="sibTrans" cxnId="{70910D75-3A34-4282-925C-0D276086EE98}">
      <dgm:prSet/>
      <dgm:spPr/>
      <dgm:t>
        <a:bodyPr/>
        <a:lstStyle/>
        <a:p>
          <a:endParaRPr lang="en-US" sz="1800"/>
        </a:p>
      </dgm:t>
    </dgm:pt>
    <dgm:pt modelId="{DBD3A88E-54B7-4AEA-B96E-3C64C150A92A}" type="pres">
      <dgm:prSet presAssocID="{E4FEF3DF-FEDC-4BDE-9A13-5A28FAD6FDBD}" presName="Name0" presStyleCnt="0">
        <dgm:presLayoutVars>
          <dgm:chMax val="11"/>
          <dgm:chPref val="11"/>
          <dgm:dir/>
          <dgm:resizeHandles/>
        </dgm:presLayoutVars>
      </dgm:prSet>
      <dgm:spPr/>
      <dgm:t>
        <a:bodyPr/>
        <a:lstStyle/>
        <a:p>
          <a:endParaRPr lang="en-US"/>
        </a:p>
      </dgm:t>
    </dgm:pt>
    <dgm:pt modelId="{76D515F6-06AB-4846-AF4F-86D03E384079}" type="pres">
      <dgm:prSet presAssocID="{2C0D25C9-FA85-46E6-BAE1-213C09AB45EC}" presName="Accent8" presStyleCnt="0"/>
      <dgm:spPr/>
    </dgm:pt>
    <dgm:pt modelId="{262674A3-B56E-47D2-9C3C-E41275D27BB8}" type="pres">
      <dgm:prSet presAssocID="{2C0D25C9-FA85-46E6-BAE1-213C09AB45EC}" presName="Accent" presStyleLbl="node1" presStyleIdx="0" presStyleCnt="8"/>
      <dgm:spPr/>
    </dgm:pt>
    <dgm:pt modelId="{0078A2E2-BB0B-433A-B8DE-A4B1C718FAED}" type="pres">
      <dgm:prSet presAssocID="{2C0D25C9-FA85-46E6-BAE1-213C09AB45EC}" presName="ParentBackground8" presStyleCnt="0"/>
      <dgm:spPr/>
    </dgm:pt>
    <dgm:pt modelId="{193DA10C-3236-496A-9E30-C8389936A371}" type="pres">
      <dgm:prSet presAssocID="{2C0D25C9-FA85-46E6-BAE1-213C09AB45EC}" presName="ParentBackground" presStyleLbl="fgAcc1" presStyleIdx="0" presStyleCnt="8"/>
      <dgm:spPr/>
      <dgm:t>
        <a:bodyPr/>
        <a:lstStyle/>
        <a:p>
          <a:endParaRPr lang="en-US"/>
        </a:p>
      </dgm:t>
    </dgm:pt>
    <dgm:pt modelId="{1E589EC4-0464-472D-8F40-2088960B22A1}" type="pres">
      <dgm:prSet presAssocID="{2C0D25C9-FA85-46E6-BAE1-213C09AB45EC}" presName="Parent8" presStyleLbl="revTx" presStyleIdx="0" presStyleCnt="0">
        <dgm:presLayoutVars>
          <dgm:chMax val="1"/>
          <dgm:chPref val="1"/>
          <dgm:bulletEnabled val="1"/>
        </dgm:presLayoutVars>
      </dgm:prSet>
      <dgm:spPr/>
      <dgm:t>
        <a:bodyPr/>
        <a:lstStyle/>
        <a:p>
          <a:endParaRPr lang="en-US"/>
        </a:p>
      </dgm:t>
    </dgm:pt>
    <dgm:pt modelId="{0B66E4BA-9CC4-4A0C-9AEC-D2DBA9ACCA04}" type="pres">
      <dgm:prSet presAssocID="{E588BA65-2F6C-4CFB-8BE7-3D77DE33352D}" presName="Accent7" presStyleCnt="0"/>
      <dgm:spPr/>
    </dgm:pt>
    <dgm:pt modelId="{1C56109A-0815-4224-8798-4FBC627335F5}" type="pres">
      <dgm:prSet presAssocID="{E588BA65-2F6C-4CFB-8BE7-3D77DE33352D}" presName="Accent" presStyleLbl="node1" presStyleIdx="1" presStyleCnt="8"/>
      <dgm:spPr/>
    </dgm:pt>
    <dgm:pt modelId="{0C83F573-96D5-465A-9F5A-2497B6634D56}" type="pres">
      <dgm:prSet presAssocID="{E588BA65-2F6C-4CFB-8BE7-3D77DE33352D}" presName="ParentBackground7" presStyleCnt="0"/>
      <dgm:spPr/>
    </dgm:pt>
    <dgm:pt modelId="{BF9EEF44-43FA-403B-8E35-1936453A1292}" type="pres">
      <dgm:prSet presAssocID="{E588BA65-2F6C-4CFB-8BE7-3D77DE33352D}" presName="ParentBackground" presStyleLbl="fgAcc1" presStyleIdx="1" presStyleCnt="8"/>
      <dgm:spPr/>
      <dgm:t>
        <a:bodyPr/>
        <a:lstStyle/>
        <a:p>
          <a:endParaRPr lang="en-US"/>
        </a:p>
      </dgm:t>
    </dgm:pt>
    <dgm:pt modelId="{C37B5701-A6F1-4D3C-8EC2-307EF668A414}" type="pres">
      <dgm:prSet presAssocID="{E588BA65-2F6C-4CFB-8BE7-3D77DE33352D}" presName="Parent7" presStyleLbl="revTx" presStyleIdx="0" presStyleCnt="0">
        <dgm:presLayoutVars>
          <dgm:chMax val="1"/>
          <dgm:chPref val="1"/>
          <dgm:bulletEnabled val="1"/>
        </dgm:presLayoutVars>
      </dgm:prSet>
      <dgm:spPr/>
      <dgm:t>
        <a:bodyPr/>
        <a:lstStyle/>
        <a:p>
          <a:endParaRPr lang="en-US"/>
        </a:p>
      </dgm:t>
    </dgm:pt>
    <dgm:pt modelId="{0C23E391-9C94-47A4-8A26-0D738F1C58A2}" type="pres">
      <dgm:prSet presAssocID="{DFE93CCC-324B-4A69-8362-083ACA7A1145}" presName="Accent6" presStyleCnt="0"/>
      <dgm:spPr/>
    </dgm:pt>
    <dgm:pt modelId="{EC732EF9-8B37-4679-A4B4-AE43B4E5E766}" type="pres">
      <dgm:prSet presAssocID="{DFE93CCC-324B-4A69-8362-083ACA7A1145}" presName="Accent" presStyleLbl="node1" presStyleIdx="2" presStyleCnt="8"/>
      <dgm:spPr/>
    </dgm:pt>
    <dgm:pt modelId="{B3DB2C4E-86BA-4034-B001-F3287819C9C3}" type="pres">
      <dgm:prSet presAssocID="{DFE93CCC-324B-4A69-8362-083ACA7A1145}" presName="ParentBackground6" presStyleCnt="0"/>
      <dgm:spPr/>
    </dgm:pt>
    <dgm:pt modelId="{FDD1C79B-41E5-4179-9598-1731685C5801}" type="pres">
      <dgm:prSet presAssocID="{DFE93CCC-324B-4A69-8362-083ACA7A1145}" presName="ParentBackground" presStyleLbl="fgAcc1" presStyleIdx="2" presStyleCnt="8"/>
      <dgm:spPr/>
      <dgm:t>
        <a:bodyPr/>
        <a:lstStyle/>
        <a:p>
          <a:endParaRPr lang="en-US"/>
        </a:p>
      </dgm:t>
    </dgm:pt>
    <dgm:pt modelId="{9253CA1F-E077-4DE5-8BFF-E0B003746322}" type="pres">
      <dgm:prSet presAssocID="{DFE93CCC-324B-4A69-8362-083ACA7A1145}" presName="Parent6" presStyleLbl="revTx" presStyleIdx="0" presStyleCnt="0">
        <dgm:presLayoutVars>
          <dgm:chMax val="1"/>
          <dgm:chPref val="1"/>
          <dgm:bulletEnabled val="1"/>
        </dgm:presLayoutVars>
      </dgm:prSet>
      <dgm:spPr/>
      <dgm:t>
        <a:bodyPr/>
        <a:lstStyle/>
        <a:p>
          <a:endParaRPr lang="en-US"/>
        </a:p>
      </dgm:t>
    </dgm:pt>
    <dgm:pt modelId="{C82CB08F-9D88-4796-9286-95741040B81A}" type="pres">
      <dgm:prSet presAssocID="{D1CA2F92-A759-4BC7-94E2-9CC25435F359}" presName="Accent5" presStyleCnt="0"/>
      <dgm:spPr/>
    </dgm:pt>
    <dgm:pt modelId="{82077BF3-AFC5-4079-95F1-E261AD81E615}" type="pres">
      <dgm:prSet presAssocID="{D1CA2F92-A759-4BC7-94E2-9CC25435F359}" presName="Accent" presStyleLbl="node1" presStyleIdx="3" presStyleCnt="8"/>
      <dgm:spPr/>
    </dgm:pt>
    <dgm:pt modelId="{08D0B70F-2A63-4121-BC1C-3B1AE0F416E3}" type="pres">
      <dgm:prSet presAssocID="{D1CA2F92-A759-4BC7-94E2-9CC25435F359}" presName="ParentBackground5" presStyleCnt="0"/>
      <dgm:spPr/>
    </dgm:pt>
    <dgm:pt modelId="{83E36167-6DFA-4A25-A409-A3325FC76D1E}" type="pres">
      <dgm:prSet presAssocID="{D1CA2F92-A759-4BC7-94E2-9CC25435F359}" presName="ParentBackground" presStyleLbl="fgAcc1" presStyleIdx="3" presStyleCnt="8"/>
      <dgm:spPr/>
      <dgm:t>
        <a:bodyPr/>
        <a:lstStyle/>
        <a:p>
          <a:endParaRPr lang="en-US"/>
        </a:p>
      </dgm:t>
    </dgm:pt>
    <dgm:pt modelId="{E7DCB128-68DE-40E3-B6D6-E2306DB9F9F9}" type="pres">
      <dgm:prSet presAssocID="{D1CA2F92-A759-4BC7-94E2-9CC25435F359}" presName="Parent5" presStyleLbl="revTx" presStyleIdx="0" presStyleCnt="0">
        <dgm:presLayoutVars>
          <dgm:chMax val="1"/>
          <dgm:chPref val="1"/>
          <dgm:bulletEnabled val="1"/>
        </dgm:presLayoutVars>
      </dgm:prSet>
      <dgm:spPr/>
      <dgm:t>
        <a:bodyPr/>
        <a:lstStyle/>
        <a:p>
          <a:endParaRPr lang="en-US"/>
        </a:p>
      </dgm:t>
    </dgm:pt>
    <dgm:pt modelId="{224686F8-2FFF-4509-8AF4-B75CC756899E}" type="pres">
      <dgm:prSet presAssocID="{E4FB182F-24CA-470C-A1B2-3E23F18E5333}" presName="Accent4" presStyleCnt="0"/>
      <dgm:spPr/>
    </dgm:pt>
    <dgm:pt modelId="{B5D9A480-CED3-4159-8A93-CF2A3B8AB685}" type="pres">
      <dgm:prSet presAssocID="{E4FB182F-24CA-470C-A1B2-3E23F18E5333}" presName="Accent" presStyleLbl="node1" presStyleIdx="4" presStyleCnt="8"/>
      <dgm:spPr/>
    </dgm:pt>
    <dgm:pt modelId="{49027026-C414-435E-9A87-F5FD7989F630}" type="pres">
      <dgm:prSet presAssocID="{E4FB182F-24CA-470C-A1B2-3E23F18E5333}" presName="ParentBackground4" presStyleCnt="0"/>
      <dgm:spPr/>
    </dgm:pt>
    <dgm:pt modelId="{568627E3-EDEC-4CD2-B4A5-F78C2BE595E6}" type="pres">
      <dgm:prSet presAssocID="{E4FB182F-24CA-470C-A1B2-3E23F18E5333}" presName="ParentBackground" presStyleLbl="fgAcc1" presStyleIdx="4" presStyleCnt="8"/>
      <dgm:spPr/>
      <dgm:t>
        <a:bodyPr/>
        <a:lstStyle/>
        <a:p>
          <a:endParaRPr lang="en-US"/>
        </a:p>
      </dgm:t>
    </dgm:pt>
    <dgm:pt modelId="{A984745D-E410-4F4B-B70A-96FCC0891236}" type="pres">
      <dgm:prSet presAssocID="{E4FB182F-24CA-470C-A1B2-3E23F18E5333}" presName="Parent4" presStyleLbl="revTx" presStyleIdx="0" presStyleCnt="0">
        <dgm:presLayoutVars>
          <dgm:chMax val="1"/>
          <dgm:chPref val="1"/>
          <dgm:bulletEnabled val="1"/>
        </dgm:presLayoutVars>
      </dgm:prSet>
      <dgm:spPr/>
      <dgm:t>
        <a:bodyPr/>
        <a:lstStyle/>
        <a:p>
          <a:endParaRPr lang="en-US"/>
        </a:p>
      </dgm:t>
    </dgm:pt>
    <dgm:pt modelId="{6D290751-88C2-428F-B597-90DC91D5DF91}" type="pres">
      <dgm:prSet presAssocID="{AF7EFE7E-B20E-4772-A62F-462334FD5AF5}" presName="Accent3" presStyleCnt="0"/>
      <dgm:spPr/>
    </dgm:pt>
    <dgm:pt modelId="{D6DEA38B-78CD-4BF0-B9A1-7A2F5AC34F18}" type="pres">
      <dgm:prSet presAssocID="{AF7EFE7E-B20E-4772-A62F-462334FD5AF5}" presName="Accent" presStyleLbl="node1" presStyleIdx="5" presStyleCnt="8"/>
      <dgm:spPr/>
    </dgm:pt>
    <dgm:pt modelId="{605D67FC-41AB-47E5-8B97-9DCDFF6D53A9}" type="pres">
      <dgm:prSet presAssocID="{AF7EFE7E-B20E-4772-A62F-462334FD5AF5}" presName="ParentBackground3" presStyleCnt="0"/>
      <dgm:spPr/>
    </dgm:pt>
    <dgm:pt modelId="{4D906B72-D068-44E0-BBC9-473D09D45E8E}" type="pres">
      <dgm:prSet presAssocID="{AF7EFE7E-B20E-4772-A62F-462334FD5AF5}" presName="ParentBackground" presStyleLbl="fgAcc1" presStyleIdx="5" presStyleCnt="8"/>
      <dgm:spPr/>
      <dgm:t>
        <a:bodyPr/>
        <a:lstStyle/>
        <a:p>
          <a:endParaRPr lang="en-US"/>
        </a:p>
      </dgm:t>
    </dgm:pt>
    <dgm:pt modelId="{527D6EBE-48FA-44F8-94F9-B245C55D5128}" type="pres">
      <dgm:prSet presAssocID="{AF7EFE7E-B20E-4772-A62F-462334FD5AF5}" presName="Parent3" presStyleLbl="revTx" presStyleIdx="0" presStyleCnt="0">
        <dgm:presLayoutVars>
          <dgm:chMax val="1"/>
          <dgm:chPref val="1"/>
          <dgm:bulletEnabled val="1"/>
        </dgm:presLayoutVars>
      </dgm:prSet>
      <dgm:spPr/>
      <dgm:t>
        <a:bodyPr/>
        <a:lstStyle/>
        <a:p>
          <a:endParaRPr lang="en-US"/>
        </a:p>
      </dgm:t>
    </dgm:pt>
    <dgm:pt modelId="{9FAF0F0C-799C-4AC8-9BE5-CD6CBC43BB39}" type="pres">
      <dgm:prSet presAssocID="{830C8401-3B73-4F3A-921F-43FB6CF4FC25}" presName="Accent2" presStyleCnt="0"/>
      <dgm:spPr/>
    </dgm:pt>
    <dgm:pt modelId="{280A9257-84FA-43D6-BC72-2E0652AC6EB5}" type="pres">
      <dgm:prSet presAssocID="{830C8401-3B73-4F3A-921F-43FB6CF4FC25}" presName="Accent" presStyleLbl="node1" presStyleIdx="6" presStyleCnt="8"/>
      <dgm:spPr/>
    </dgm:pt>
    <dgm:pt modelId="{EB9CE30C-1B02-4889-9A84-A638F7229D60}" type="pres">
      <dgm:prSet presAssocID="{830C8401-3B73-4F3A-921F-43FB6CF4FC25}" presName="ParentBackground2" presStyleCnt="0"/>
      <dgm:spPr/>
    </dgm:pt>
    <dgm:pt modelId="{AA4EC42C-88F2-4DCA-902A-460E6C81FA72}" type="pres">
      <dgm:prSet presAssocID="{830C8401-3B73-4F3A-921F-43FB6CF4FC25}" presName="ParentBackground" presStyleLbl="fgAcc1" presStyleIdx="6" presStyleCnt="8"/>
      <dgm:spPr/>
      <dgm:t>
        <a:bodyPr/>
        <a:lstStyle/>
        <a:p>
          <a:endParaRPr lang="en-US"/>
        </a:p>
      </dgm:t>
    </dgm:pt>
    <dgm:pt modelId="{08E73AAD-3F57-4785-8425-52109B75AD1A}" type="pres">
      <dgm:prSet presAssocID="{830C8401-3B73-4F3A-921F-43FB6CF4FC25}" presName="Parent2" presStyleLbl="revTx" presStyleIdx="0" presStyleCnt="0">
        <dgm:presLayoutVars>
          <dgm:chMax val="1"/>
          <dgm:chPref val="1"/>
          <dgm:bulletEnabled val="1"/>
        </dgm:presLayoutVars>
      </dgm:prSet>
      <dgm:spPr/>
      <dgm:t>
        <a:bodyPr/>
        <a:lstStyle/>
        <a:p>
          <a:endParaRPr lang="en-US"/>
        </a:p>
      </dgm:t>
    </dgm:pt>
    <dgm:pt modelId="{ADC6862A-95E2-45B4-8743-8E8853C55D8D}" type="pres">
      <dgm:prSet presAssocID="{8568A931-C7F4-40B0-B994-DD9F6200F3FA}" presName="Accent1" presStyleCnt="0"/>
      <dgm:spPr/>
    </dgm:pt>
    <dgm:pt modelId="{F0BAD5A9-604C-4F48-B428-CEFA6B71E7AF}" type="pres">
      <dgm:prSet presAssocID="{8568A931-C7F4-40B0-B994-DD9F6200F3FA}" presName="Accent" presStyleLbl="node1" presStyleIdx="7" presStyleCnt="8"/>
      <dgm:spPr/>
    </dgm:pt>
    <dgm:pt modelId="{81CC3A71-E7BD-493B-A89C-721F34D44F0C}" type="pres">
      <dgm:prSet presAssocID="{8568A931-C7F4-40B0-B994-DD9F6200F3FA}" presName="ParentBackground1" presStyleCnt="0"/>
      <dgm:spPr/>
    </dgm:pt>
    <dgm:pt modelId="{409AE3F5-9CCC-4245-AB41-85C2A25927C5}" type="pres">
      <dgm:prSet presAssocID="{8568A931-C7F4-40B0-B994-DD9F6200F3FA}" presName="ParentBackground" presStyleLbl="fgAcc1" presStyleIdx="7" presStyleCnt="8"/>
      <dgm:spPr/>
      <dgm:t>
        <a:bodyPr/>
        <a:lstStyle/>
        <a:p>
          <a:endParaRPr lang="en-US"/>
        </a:p>
      </dgm:t>
    </dgm:pt>
    <dgm:pt modelId="{DF65EAE7-AAD7-4204-B2AE-C003C289DB26}" type="pres">
      <dgm:prSet presAssocID="{8568A931-C7F4-40B0-B994-DD9F6200F3FA}" presName="Parent1" presStyleLbl="revTx" presStyleIdx="0" presStyleCnt="0">
        <dgm:presLayoutVars>
          <dgm:chMax val="1"/>
          <dgm:chPref val="1"/>
          <dgm:bulletEnabled val="1"/>
        </dgm:presLayoutVars>
      </dgm:prSet>
      <dgm:spPr/>
      <dgm:t>
        <a:bodyPr/>
        <a:lstStyle/>
        <a:p>
          <a:endParaRPr lang="en-US"/>
        </a:p>
      </dgm:t>
    </dgm:pt>
  </dgm:ptLst>
  <dgm:cxnLst>
    <dgm:cxn modelId="{4B3BE1E9-702B-4B74-BF90-141247C978F2}" type="presOf" srcId="{E588BA65-2F6C-4CFB-8BE7-3D77DE33352D}" destId="{C37B5701-A6F1-4D3C-8EC2-307EF668A414}" srcOrd="1" destOrd="0" presId="urn:microsoft.com/office/officeart/2011/layout/CircleProcess"/>
    <dgm:cxn modelId="{BC8EA63E-E2CC-40F1-AC12-A06E93C4C0C2}" type="presOf" srcId="{AF7EFE7E-B20E-4772-A62F-462334FD5AF5}" destId="{4D906B72-D068-44E0-BBC9-473D09D45E8E}" srcOrd="0" destOrd="0" presId="urn:microsoft.com/office/officeart/2011/layout/CircleProcess"/>
    <dgm:cxn modelId="{1CAA89E9-656C-4A86-B50E-E2CDBBFD7B26}" type="presOf" srcId="{830C8401-3B73-4F3A-921F-43FB6CF4FC25}" destId="{08E73AAD-3F57-4785-8425-52109B75AD1A}" srcOrd="1" destOrd="0" presId="urn:microsoft.com/office/officeart/2011/layout/CircleProcess"/>
    <dgm:cxn modelId="{45D384FF-2619-4C12-B289-B4930F5DF0F8}" srcId="{E4FEF3DF-FEDC-4BDE-9A13-5A28FAD6FDBD}" destId="{2C0D25C9-FA85-46E6-BAE1-213C09AB45EC}" srcOrd="7" destOrd="0" parTransId="{CB9A55B5-5311-44D1-8B42-D80398F0F85C}" sibTransId="{B9D9EB75-3932-4258-B117-9C218D564971}"/>
    <dgm:cxn modelId="{86944E9E-2809-4B4C-AD26-EF9E9641CD41}" type="presOf" srcId="{DFE93CCC-324B-4A69-8362-083ACA7A1145}" destId="{FDD1C79B-41E5-4179-9598-1731685C5801}" srcOrd="0" destOrd="0" presId="urn:microsoft.com/office/officeart/2011/layout/CircleProcess"/>
    <dgm:cxn modelId="{EA3E80A4-47F5-42A3-B672-2DDAEE2152F2}" type="presOf" srcId="{8568A931-C7F4-40B0-B994-DD9F6200F3FA}" destId="{DF65EAE7-AAD7-4204-B2AE-C003C289DB26}" srcOrd="1" destOrd="0" presId="urn:microsoft.com/office/officeart/2011/layout/CircleProcess"/>
    <dgm:cxn modelId="{4BA9B2FA-A538-47E3-854C-4702E8AA6FDA}" type="presOf" srcId="{2C0D25C9-FA85-46E6-BAE1-213C09AB45EC}" destId="{1E589EC4-0464-472D-8F40-2088960B22A1}" srcOrd="1" destOrd="0" presId="urn:microsoft.com/office/officeart/2011/layout/CircleProcess"/>
    <dgm:cxn modelId="{51BA3AB9-55FE-49F0-9B19-AF00835E481E}" type="presOf" srcId="{E4FB182F-24CA-470C-A1B2-3E23F18E5333}" destId="{A984745D-E410-4F4B-B70A-96FCC0891236}" srcOrd="1" destOrd="0" presId="urn:microsoft.com/office/officeart/2011/layout/CircleProcess"/>
    <dgm:cxn modelId="{3A4F4ACD-EA71-498A-9FBA-88D1C7BC9FCD}" type="presOf" srcId="{D1CA2F92-A759-4BC7-94E2-9CC25435F359}" destId="{E7DCB128-68DE-40E3-B6D6-E2306DB9F9F9}" srcOrd="1" destOrd="0" presId="urn:microsoft.com/office/officeart/2011/layout/CircleProcess"/>
    <dgm:cxn modelId="{8EA00A19-B5B2-4A32-AE6F-5F14441E67F6}" type="presOf" srcId="{E4FB182F-24CA-470C-A1B2-3E23F18E5333}" destId="{568627E3-EDEC-4CD2-B4A5-F78C2BE595E6}" srcOrd="0" destOrd="0" presId="urn:microsoft.com/office/officeart/2011/layout/CircleProcess"/>
    <dgm:cxn modelId="{C8B05940-7764-495C-8B5A-2AA66D6373D6}" type="presOf" srcId="{2C0D25C9-FA85-46E6-BAE1-213C09AB45EC}" destId="{193DA10C-3236-496A-9E30-C8389936A371}" srcOrd="0" destOrd="0" presId="urn:microsoft.com/office/officeart/2011/layout/CircleProcess"/>
    <dgm:cxn modelId="{AF05B637-0C88-4EA9-B184-EC56E824E659}" srcId="{E4FEF3DF-FEDC-4BDE-9A13-5A28FAD6FDBD}" destId="{AF7EFE7E-B20E-4772-A62F-462334FD5AF5}" srcOrd="2" destOrd="0" parTransId="{FDDBC08F-64FB-4507-8ECA-B6138CB4A037}" sibTransId="{6AE74A20-E9C7-4887-9A76-7FCA3D97CCEE}"/>
    <dgm:cxn modelId="{CB5783EA-6B78-4840-9FA4-19D5D70F661E}" srcId="{E4FEF3DF-FEDC-4BDE-9A13-5A28FAD6FDBD}" destId="{D1CA2F92-A759-4BC7-94E2-9CC25435F359}" srcOrd="4" destOrd="0" parTransId="{62068F51-4AE0-4E48-8D05-C566D82FD092}" sibTransId="{62046C58-92DF-4880-B334-144DB08763F4}"/>
    <dgm:cxn modelId="{769106E4-E775-46E0-AD87-FE06359ECCF2}" type="presOf" srcId="{8568A931-C7F4-40B0-B994-DD9F6200F3FA}" destId="{409AE3F5-9CCC-4245-AB41-85C2A25927C5}" srcOrd="0" destOrd="0" presId="urn:microsoft.com/office/officeart/2011/layout/CircleProcess"/>
    <dgm:cxn modelId="{9CE20D96-5A4A-4929-A0D0-7A77E0A5E809}" type="presOf" srcId="{D1CA2F92-A759-4BC7-94E2-9CC25435F359}" destId="{83E36167-6DFA-4A25-A409-A3325FC76D1E}" srcOrd="0" destOrd="0" presId="urn:microsoft.com/office/officeart/2011/layout/CircleProcess"/>
    <dgm:cxn modelId="{705DFDD4-2E41-4214-83A1-EAF086618E12}" srcId="{E4FEF3DF-FEDC-4BDE-9A13-5A28FAD6FDBD}" destId="{830C8401-3B73-4F3A-921F-43FB6CF4FC25}" srcOrd="1" destOrd="0" parTransId="{F591E2E2-E0EF-411D-B520-94773FC9E422}" sibTransId="{F9FE0C36-4D79-469F-8CD0-1FAC5ADFD86B}"/>
    <dgm:cxn modelId="{0EB35A37-1574-4E2D-B06D-D87B26913607}" srcId="{E4FEF3DF-FEDC-4BDE-9A13-5A28FAD6FDBD}" destId="{8568A931-C7F4-40B0-B994-DD9F6200F3FA}" srcOrd="0" destOrd="0" parTransId="{84CF65E7-9EC2-447B-8663-FBDB5638EE45}" sibTransId="{19EC5EEB-4DA4-4065-B56E-E1C90D239D81}"/>
    <dgm:cxn modelId="{ED453C70-2FA1-457B-860A-9AD6FBA9541F}" type="presOf" srcId="{AF7EFE7E-B20E-4772-A62F-462334FD5AF5}" destId="{527D6EBE-48FA-44F8-94F9-B245C55D5128}" srcOrd="1" destOrd="0" presId="urn:microsoft.com/office/officeart/2011/layout/CircleProcess"/>
    <dgm:cxn modelId="{B6439A5A-A076-4E32-926E-75A5E8DEEB91}" srcId="{E4FEF3DF-FEDC-4BDE-9A13-5A28FAD6FDBD}" destId="{E4FB182F-24CA-470C-A1B2-3E23F18E5333}" srcOrd="3" destOrd="0" parTransId="{5675B846-F704-4686-8F39-5CEF2786E699}" sibTransId="{E301493A-EA4A-47AA-AD74-1B54BBFC346A}"/>
    <dgm:cxn modelId="{70910D75-3A34-4282-925C-0D276086EE98}" srcId="{E4FEF3DF-FEDC-4BDE-9A13-5A28FAD6FDBD}" destId="{E588BA65-2F6C-4CFB-8BE7-3D77DE33352D}" srcOrd="6" destOrd="0" parTransId="{BFD4F62C-DB6F-4967-A7C6-2EBF8DE0052C}" sibTransId="{7FBEC960-EA9E-43B7-A262-FE1A83096DC0}"/>
    <dgm:cxn modelId="{B480AFC1-6CEF-4AE5-A40D-B1441A929C91}" type="presOf" srcId="{E588BA65-2F6C-4CFB-8BE7-3D77DE33352D}" destId="{BF9EEF44-43FA-403B-8E35-1936453A1292}" srcOrd="0" destOrd="0" presId="urn:microsoft.com/office/officeart/2011/layout/CircleProcess"/>
    <dgm:cxn modelId="{EB62FD18-6032-4925-B610-8A3455BE014C}" srcId="{E4FEF3DF-FEDC-4BDE-9A13-5A28FAD6FDBD}" destId="{DFE93CCC-324B-4A69-8362-083ACA7A1145}" srcOrd="5" destOrd="0" parTransId="{00E0FA2C-1648-4550-80EF-293285BFD5D3}" sibTransId="{843A2175-1C42-469F-BEF0-0D2A2C4465AF}"/>
    <dgm:cxn modelId="{18E1C30D-E509-4CBA-873D-A540095E78F7}" type="presOf" srcId="{830C8401-3B73-4F3A-921F-43FB6CF4FC25}" destId="{AA4EC42C-88F2-4DCA-902A-460E6C81FA72}" srcOrd="0" destOrd="0" presId="urn:microsoft.com/office/officeart/2011/layout/CircleProcess"/>
    <dgm:cxn modelId="{37628F38-EAA3-4004-B188-800AEAD85660}" type="presOf" srcId="{E4FEF3DF-FEDC-4BDE-9A13-5A28FAD6FDBD}" destId="{DBD3A88E-54B7-4AEA-B96E-3C64C150A92A}" srcOrd="0" destOrd="0" presId="urn:microsoft.com/office/officeart/2011/layout/CircleProcess"/>
    <dgm:cxn modelId="{A8C5D88B-8B86-41F5-8430-F4F8E9AA70EB}" type="presOf" srcId="{DFE93CCC-324B-4A69-8362-083ACA7A1145}" destId="{9253CA1F-E077-4DE5-8BFF-E0B003746322}" srcOrd="1" destOrd="0" presId="urn:microsoft.com/office/officeart/2011/layout/CircleProcess"/>
    <dgm:cxn modelId="{FD3A4030-9D8A-47C5-ACD0-32963AB7C103}" type="presParOf" srcId="{DBD3A88E-54B7-4AEA-B96E-3C64C150A92A}" destId="{76D515F6-06AB-4846-AF4F-86D03E384079}" srcOrd="0" destOrd="0" presId="urn:microsoft.com/office/officeart/2011/layout/CircleProcess"/>
    <dgm:cxn modelId="{659CA1A1-BFDB-449F-8B98-E8A5A90A2CFA}" type="presParOf" srcId="{76D515F6-06AB-4846-AF4F-86D03E384079}" destId="{262674A3-B56E-47D2-9C3C-E41275D27BB8}" srcOrd="0" destOrd="0" presId="urn:microsoft.com/office/officeart/2011/layout/CircleProcess"/>
    <dgm:cxn modelId="{046F0F27-27A7-497F-B494-EF3CF1BC677B}" type="presParOf" srcId="{DBD3A88E-54B7-4AEA-B96E-3C64C150A92A}" destId="{0078A2E2-BB0B-433A-B8DE-A4B1C718FAED}" srcOrd="1" destOrd="0" presId="urn:microsoft.com/office/officeart/2011/layout/CircleProcess"/>
    <dgm:cxn modelId="{EA86FEFF-5F85-46E6-BBE8-DBDF1004DE17}" type="presParOf" srcId="{0078A2E2-BB0B-433A-B8DE-A4B1C718FAED}" destId="{193DA10C-3236-496A-9E30-C8389936A371}" srcOrd="0" destOrd="0" presId="urn:microsoft.com/office/officeart/2011/layout/CircleProcess"/>
    <dgm:cxn modelId="{2314775C-34B5-4E96-AB81-9AA082C5E3B3}" type="presParOf" srcId="{DBD3A88E-54B7-4AEA-B96E-3C64C150A92A}" destId="{1E589EC4-0464-472D-8F40-2088960B22A1}" srcOrd="2" destOrd="0" presId="urn:microsoft.com/office/officeart/2011/layout/CircleProcess"/>
    <dgm:cxn modelId="{B1D3058D-212C-42AD-8532-37F461435E8F}" type="presParOf" srcId="{DBD3A88E-54B7-4AEA-B96E-3C64C150A92A}" destId="{0B66E4BA-9CC4-4A0C-9AEC-D2DBA9ACCA04}" srcOrd="3" destOrd="0" presId="urn:microsoft.com/office/officeart/2011/layout/CircleProcess"/>
    <dgm:cxn modelId="{DD45A496-03BD-4F63-8475-99D831604874}" type="presParOf" srcId="{0B66E4BA-9CC4-4A0C-9AEC-D2DBA9ACCA04}" destId="{1C56109A-0815-4224-8798-4FBC627335F5}" srcOrd="0" destOrd="0" presId="urn:microsoft.com/office/officeart/2011/layout/CircleProcess"/>
    <dgm:cxn modelId="{E2B9BBCF-4B5E-4B09-B2B6-442358E55F87}" type="presParOf" srcId="{DBD3A88E-54B7-4AEA-B96E-3C64C150A92A}" destId="{0C83F573-96D5-465A-9F5A-2497B6634D56}" srcOrd="4" destOrd="0" presId="urn:microsoft.com/office/officeart/2011/layout/CircleProcess"/>
    <dgm:cxn modelId="{AC376BDC-3AD8-4AAA-ACC8-BD8E19C0C2DB}" type="presParOf" srcId="{0C83F573-96D5-465A-9F5A-2497B6634D56}" destId="{BF9EEF44-43FA-403B-8E35-1936453A1292}" srcOrd="0" destOrd="0" presId="urn:microsoft.com/office/officeart/2011/layout/CircleProcess"/>
    <dgm:cxn modelId="{B7DA11AA-94E5-4BA5-AD4B-B067135EC17D}" type="presParOf" srcId="{DBD3A88E-54B7-4AEA-B96E-3C64C150A92A}" destId="{C37B5701-A6F1-4D3C-8EC2-307EF668A414}" srcOrd="5" destOrd="0" presId="urn:microsoft.com/office/officeart/2011/layout/CircleProcess"/>
    <dgm:cxn modelId="{7AE4D85E-2A77-4203-99F3-55ED6E677569}" type="presParOf" srcId="{DBD3A88E-54B7-4AEA-B96E-3C64C150A92A}" destId="{0C23E391-9C94-47A4-8A26-0D738F1C58A2}" srcOrd="6" destOrd="0" presId="urn:microsoft.com/office/officeart/2011/layout/CircleProcess"/>
    <dgm:cxn modelId="{AC921A84-3EF3-45DE-AE10-130508E9A56D}" type="presParOf" srcId="{0C23E391-9C94-47A4-8A26-0D738F1C58A2}" destId="{EC732EF9-8B37-4679-A4B4-AE43B4E5E766}" srcOrd="0" destOrd="0" presId="urn:microsoft.com/office/officeart/2011/layout/CircleProcess"/>
    <dgm:cxn modelId="{8A4F1FA1-3E46-4571-AA8D-7BF811AB3839}" type="presParOf" srcId="{DBD3A88E-54B7-4AEA-B96E-3C64C150A92A}" destId="{B3DB2C4E-86BA-4034-B001-F3287819C9C3}" srcOrd="7" destOrd="0" presId="urn:microsoft.com/office/officeart/2011/layout/CircleProcess"/>
    <dgm:cxn modelId="{65A40C57-7BB4-4F21-A8A4-4F782FFB2CFF}" type="presParOf" srcId="{B3DB2C4E-86BA-4034-B001-F3287819C9C3}" destId="{FDD1C79B-41E5-4179-9598-1731685C5801}" srcOrd="0" destOrd="0" presId="urn:microsoft.com/office/officeart/2011/layout/CircleProcess"/>
    <dgm:cxn modelId="{84A167F6-07B0-4E4F-8CE2-454C760242FD}" type="presParOf" srcId="{DBD3A88E-54B7-4AEA-B96E-3C64C150A92A}" destId="{9253CA1F-E077-4DE5-8BFF-E0B003746322}" srcOrd="8" destOrd="0" presId="urn:microsoft.com/office/officeart/2011/layout/CircleProcess"/>
    <dgm:cxn modelId="{3AC4EA5F-A447-4939-AA35-1609EC31F295}" type="presParOf" srcId="{DBD3A88E-54B7-4AEA-B96E-3C64C150A92A}" destId="{C82CB08F-9D88-4796-9286-95741040B81A}" srcOrd="9" destOrd="0" presId="urn:microsoft.com/office/officeart/2011/layout/CircleProcess"/>
    <dgm:cxn modelId="{0E62A3CC-9A7D-42DC-82A2-990724C2315E}" type="presParOf" srcId="{C82CB08F-9D88-4796-9286-95741040B81A}" destId="{82077BF3-AFC5-4079-95F1-E261AD81E615}" srcOrd="0" destOrd="0" presId="urn:microsoft.com/office/officeart/2011/layout/CircleProcess"/>
    <dgm:cxn modelId="{1BBF33EF-E0EA-4717-B037-1995A07D46EE}" type="presParOf" srcId="{DBD3A88E-54B7-4AEA-B96E-3C64C150A92A}" destId="{08D0B70F-2A63-4121-BC1C-3B1AE0F416E3}" srcOrd="10" destOrd="0" presId="urn:microsoft.com/office/officeart/2011/layout/CircleProcess"/>
    <dgm:cxn modelId="{3503FC84-1D1A-4760-A53A-50ED4DD08316}" type="presParOf" srcId="{08D0B70F-2A63-4121-BC1C-3B1AE0F416E3}" destId="{83E36167-6DFA-4A25-A409-A3325FC76D1E}" srcOrd="0" destOrd="0" presId="urn:microsoft.com/office/officeart/2011/layout/CircleProcess"/>
    <dgm:cxn modelId="{180CE36F-CB3E-4891-84E8-02763B476425}" type="presParOf" srcId="{DBD3A88E-54B7-4AEA-B96E-3C64C150A92A}" destId="{E7DCB128-68DE-40E3-B6D6-E2306DB9F9F9}" srcOrd="11" destOrd="0" presId="urn:microsoft.com/office/officeart/2011/layout/CircleProcess"/>
    <dgm:cxn modelId="{702F5C39-79CC-44F7-84FC-B5D32A2A1F69}" type="presParOf" srcId="{DBD3A88E-54B7-4AEA-B96E-3C64C150A92A}" destId="{224686F8-2FFF-4509-8AF4-B75CC756899E}" srcOrd="12" destOrd="0" presId="urn:microsoft.com/office/officeart/2011/layout/CircleProcess"/>
    <dgm:cxn modelId="{5717FBE5-9820-431C-B68F-D578E2FF119E}" type="presParOf" srcId="{224686F8-2FFF-4509-8AF4-B75CC756899E}" destId="{B5D9A480-CED3-4159-8A93-CF2A3B8AB685}" srcOrd="0" destOrd="0" presId="urn:microsoft.com/office/officeart/2011/layout/CircleProcess"/>
    <dgm:cxn modelId="{0F7D8584-4BF0-4EF1-9E0E-DF0245D4FA5F}" type="presParOf" srcId="{DBD3A88E-54B7-4AEA-B96E-3C64C150A92A}" destId="{49027026-C414-435E-9A87-F5FD7989F630}" srcOrd="13" destOrd="0" presId="urn:microsoft.com/office/officeart/2011/layout/CircleProcess"/>
    <dgm:cxn modelId="{6A6BE1D2-D212-4C26-B7E2-B68897243565}" type="presParOf" srcId="{49027026-C414-435E-9A87-F5FD7989F630}" destId="{568627E3-EDEC-4CD2-B4A5-F78C2BE595E6}" srcOrd="0" destOrd="0" presId="urn:microsoft.com/office/officeart/2011/layout/CircleProcess"/>
    <dgm:cxn modelId="{C83F9CBF-FA1D-4DA2-9645-B5CD224DE0A3}" type="presParOf" srcId="{DBD3A88E-54B7-4AEA-B96E-3C64C150A92A}" destId="{A984745D-E410-4F4B-B70A-96FCC0891236}" srcOrd="14" destOrd="0" presId="urn:microsoft.com/office/officeart/2011/layout/CircleProcess"/>
    <dgm:cxn modelId="{8926D747-1EFF-41C4-B305-56992C0F0CD1}" type="presParOf" srcId="{DBD3A88E-54B7-4AEA-B96E-3C64C150A92A}" destId="{6D290751-88C2-428F-B597-90DC91D5DF91}" srcOrd="15" destOrd="0" presId="urn:microsoft.com/office/officeart/2011/layout/CircleProcess"/>
    <dgm:cxn modelId="{9F694094-AF5B-4A82-BD51-80DB9CBD1A64}" type="presParOf" srcId="{6D290751-88C2-428F-B597-90DC91D5DF91}" destId="{D6DEA38B-78CD-4BF0-B9A1-7A2F5AC34F18}" srcOrd="0" destOrd="0" presId="urn:microsoft.com/office/officeart/2011/layout/CircleProcess"/>
    <dgm:cxn modelId="{83A91FE6-6A21-457C-B449-1DF2FBF1EEF4}" type="presParOf" srcId="{DBD3A88E-54B7-4AEA-B96E-3C64C150A92A}" destId="{605D67FC-41AB-47E5-8B97-9DCDFF6D53A9}" srcOrd="16" destOrd="0" presId="urn:microsoft.com/office/officeart/2011/layout/CircleProcess"/>
    <dgm:cxn modelId="{E4E420A0-0B05-4796-8873-430CAE4ECC7F}" type="presParOf" srcId="{605D67FC-41AB-47E5-8B97-9DCDFF6D53A9}" destId="{4D906B72-D068-44E0-BBC9-473D09D45E8E}" srcOrd="0" destOrd="0" presId="urn:microsoft.com/office/officeart/2011/layout/CircleProcess"/>
    <dgm:cxn modelId="{DB1A7551-8C06-4C8D-B512-FB5A66E2BB19}" type="presParOf" srcId="{DBD3A88E-54B7-4AEA-B96E-3C64C150A92A}" destId="{527D6EBE-48FA-44F8-94F9-B245C55D5128}" srcOrd="17" destOrd="0" presId="urn:microsoft.com/office/officeart/2011/layout/CircleProcess"/>
    <dgm:cxn modelId="{5758CBFB-8EEB-4249-859E-6076FEABD44A}" type="presParOf" srcId="{DBD3A88E-54B7-4AEA-B96E-3C64C150A92A}" destId="{9FAF0F0C-799C-4AC8-9BE5-CD6CBC43BB39}" srcOrd="18" destOrd="0" presId="urn:microsoft.com/office/officeart/2011/layout/CircleProcess"/>
    <dgm:cxn modelId="{899C5B2E-570C-4BDA-B56F-3A7D56344409}" type="presParOf" srcId="{9FAF0F0C-799C-4AC8-9BE5-CD6CBC43BB39}" destId="{280A9257-84FA-43D6-BC72-2E0652AC6EB5}" srcOrd="0" destOrd="0" presId="urn:microsoft.com/office/officeart/2011/layout/CircleProcess"/>
    <dgm:cxn modelId="{8E7EC5A3-6AD5-462B-A7E9-FEBCE3BCA5FA}" type="presParOf" srcId="{DBD3A88E-54B7-4AEA-B96E-3C64C150A92A}" destId="{EB9CE30C-1B02-4889-9A84-A638F7229D60}" srcOrd="19" destOrd="0" presId="urn:microsoft.com/office/officeart/2011/layout/CircleProcess"/>
    <dgm:cxn modelId="{530D1C41-9232-479B-96D1-76891E24BE32}" type="presParOf" srcId="{EB9CE30C-1B02-4889-9A84-A638F7229D60}" destId="{AA4EC42C-88F2-4DCA-902A-460E6C81FA72}" srcOrd="0" destOrd="0" presId="urn:microsoft.com/office/officeart/2011/layout/CircleProcess"/>
    <dgm:cxn modelId="{C5F7DF4B-5CD7-42A8-8453-329EC24E0671}" type="presParOf" srcId="{DBD3A88E-54B7-4AEA-B96E-3C64C150A92A}" destId="{08E73AAD-3F57-4785-8425-52109B75AD1A}" srcOrd="20" destOrd="0" presId="urn:microsoft.com/office/officeart/2011/layout/CircleProcess"/>
    <dgm:cxn modelId="{9CC0FD97-4EFD-4AE8-B8F8-9C19EDC56B16}" type="presParOf" srcId="{DBD3A88E-54B7-4AEA-B96E-3C64C150A92A}" destId="{ADC6862A-95E2-45B4-8743-8E8853C55D8D}" srcOrd="21" destOrd="0" presId="urn:microsoft.com/office/officeart/2011/layout/CircleProcess"/>
    <dgm:cxn modelId="{91B3354B-0C7F-4B87-9DF2-7523111E67AE}" type="presParOf" srcId="{ADC6862A-95E2-45B4-8743-8E8853C55D8D}" destId="{F0BAD5A9-604C-4F48-B428-CEFA6B71E7AF}" srcOrd="0" destOrd="0" presId="urn:microsoft.com/office/officeart/2011/layout/CircleProcess"/>
    <dgm:cxn modelId="{FB0E1F4E-73C1-4713-9276-DDEC99908501}" type="presParOf" srcId="{DBD3A88E-54B7-4AEA-B96E-3C64C150A92A}" destId="{81CC3A71-E7BD-493B-A89C-721F34D44F0C}" srcOrd="22" destOrd="0" presId="urn:microsoft.com/office/officeart/2011/layout/CircleProcess"/>
    <dgm:cxn modelId="{D3699C96-7281-4693-8737-4CE8095A2AAA}" type="presParOf" srcId="{81CC3A71-E7BD-493B-A89C-721F34D44F0C}" destId="{409AE3F5-9CCC-4245-AB41-85C2A25927C5}" srcOrd="0" destOrd="0" presId="urn:microsoft.com/office/officeart/2011/layout/CircleProcess"/>
    <dgm:cxn modelId="{3D2AA391-E8B3-4BA1-9A25-12DBC5D6C609}" type="presParOf" srcId="{DBD3A88E-54B7-4AEA-B96E-3C64C150A92A}" destId="{DF65EAE7-AAD7-4204-B2AE-C003C289DB26}" srcOrd="23" destOrd="0" presId="urn:microsoft.com/office/officeart/2011/layout/Circle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EFCAFB4-FAA9-4E57-A1B8-EA35E989D16F}" type="doc">
      <dgm:prSet loTypeId="urn:microsoft.com/office/officeart/2005/8/layout/hList3" loCatId="list" qsTypeId="urn:microsoft.com/office/officeart/2005/8/quickstyle/simple2" qsCatId="simple" csTypeId="urn:microsoft.com/office/officeart/2005/8/colors/accent2_5" csCatId="accent2" phldr="1"/>
      <dgm:spPr/>
      <dgm:t>
        <a:bodyPr/>
        <a:lstStyle/>
        <a:p>
          <a:endParaRPr lang="en-US"/>
        </a:p>
      </dgm:t>
    </dgm:pt>
    <dgm:pt modelId="{9ECA10F5-8F37-4909-BE1A-0ED90C10B444}">
      <dgm:prSet phldrT="[Text]" custT="1"/>
      <dgm:spPr>
        <a:solidFill>
          <a:schemeClr val="accent6"/>
        </a:solidFill>
      </dgm:spPr>
      <dgm:t>
        <a:bodyPr/>
        <a:lstStyle/>
        <a:p>
          <a:r>
            <a:rPr lang="fa-IR" sz="3200" dirty="0">
              <a:cs typeface="B Nazanin" panose="00000400000000000000" pitchFamily="2" charset="-78"/>
            </a:rPr>
            <a:t>رقبا</a:t>
          </a:r>
          <a:r>
            <a:rPr lang="fa-IR" sz="4200" dirty="0"/>
            <a:t> </a:t>
          </a:r>
          <a:endParaRPr lang="en-US" sz="4200" dirty="0"/>
        </a:p>
      </dgm:t>
    </dgm:pt>
    <dgm:pt modelId="{90864DF6-4EBD-48E0-B306-5C4B7124412F}" type="parTrans" cxnId="{5CA3759E-1D19-4D00-90F3-318CC360FE70}">
      <dgm:prSet/>
      <dgm:spPr/>
      <dgm:t>
        <a:bodyPr/>
        <a:lstStyle/>
        <a:p>
          <a:endParaRPr lang="en-US"/>
        </a:p>
      </dgm:t>
    </dgm:pt>
    <dgm:pt modelId="{3298D2B5-88F6-427A-8E8B-C994E2679C0B}" type="sibTrans" cxnId="{5CA3759E-1D19-4D00-90F3-318CC360FE70}">
      <dgm:prSet/>
      <dgm:spPr/>
      <dgm:t>
        <a:bodyPr/>
        <a:lstStyle/>
        <a:p>
          <a:endParaRPr lang="en-US"/>
        </a:p>
      </dgm:t>
    </dgm:pt>
    <dgm:pt modelId="{6803E3C7-E13A-4B0D-A158-D512B13C0BB5}">
      <dgm:prSet/>
      <dgm:spPr/>
      <dgm:t>
        <a:bodyPr/>
        <a:lstStyle/>
        <a:p>
          <a:endParaRPr lang="en-US" dirty="0"/>
        </a:p>
      </dgm:t>
    </dgm:pt>
    <dgm:pt modelId="{C5C89DF1-CC7B-45CE-A1AE-C5ECA613E55C}" type="parTrans" cxnId="{53B2F8F7-FDFF-4A53-B751-46EAD0C37872}">
      <dgm:prSet/>
      <dgm:spPr/>
      <dgm:t>
        <a:bodyPr/>
        <a:lstStyle/>
        <a:p>
          <a:endParaRPr lang="en-US"/>
        </a:p>
      </dgm:t>
    </dgm:pt>
    <dgm:pt modelId="{49E59034-AEC9-4470-843F-52BFCFD85145}" type="sibTrans" cxnId="{53B2F8F7-FDFF-4A53-B751-46EAD0C37872}">
      <dgm:prSet/>
      <dgm:spPr/>
      <dgm:t>
        <a:bodyPr/>
        <a:lstStyle/>
        <a:p>
          <a:endParaRPr lang="en-US"/>
        </a:p>
      </dgm:t>
    </dgm:pt>
    <dgm:pt modelId="{FB829AE3-D941-477E-B58C-76ED82ECDE13}">
      <dgm:prSet/>
      <dgm:spPr/>
      <dgm:t>
        <a:bodyPr/>
        <a:lstStyle/>
        <a:p>
          <a:endParaRPr lang="en-US" dirty="0"/>
        </a:p>
      </dgm:t>
    </dgm:pt>
    <dgm:pt modelId="{2C73BBEF-F182-42EA-B0DB-ECA56AA8656F}" type="parTrans" cxnId="{1F7BC73C-1F30-4802-8FB2-ADC6A1DB6AD1}">
      <dgm:prSet/>
      <dgm:spPr/>
      <dgm:t>
        <a:bodyPr/>
        <a:lstStyle/>
        <a:p>
          <a:endParaRPr lang="en-US"/>
        </a:p>
      </dgm:t>
    </dgm:pt>
    <dgm:pt modelId="{215E03FA-9A11-4FE3-8E04-046FB7C68A22}" type="sibTrans" cxnId="{1F7BC73C-1F30-4802-8FB2-ADC6A1DB6AD1}">
      <dgm:prSet/>
      <dgm:spPr/>
      <dgm:t>
        <a:bodyPr/>
        <a:lstStyle/>
        <a:p>
          <a:endParaRPr lang="en-US"/>
        </a:p>
      </dgm:t>
    </dgm:pt>
    <dgm:pt modelId="{4B7F9E2D-5DD0-4BB8-AFB9-328AC672A95A}">
      <dgm:prSet/>
      <dgm:spPr/>
      <dgm:t>
        <a:bodyPr/>
        <a:lstStyle/>
        <a:p>
          <a:endParaRPr lang="en-US" dirty="0"/>
        </a:p>
      </dgm:t>
    </dgm:pt>
    <dgm:pt modelId="{FAFD8920-7CA2-4178-999F-2A860E7FCF19}" type="parTrans" cxnId="{50456361-C115-4C4D-8C1D-870063432F95}">
      <dgm:prSet/>
      <dgm:spPr/>
      <dgm:t>
        <a:bodyPr/>
        <a:lstStyle/>
        <a:p>
          <a:endParaRPr lang="en-US"/>
        </a:p>
      </dgm:t>
    </dgm:pt>
    <dgm:pt modelId="{7A1E2A50-833B-4D83-A4A2-D1E95E1C1A9E}" type="sibTrans" cxnId="{50456361-C115-4C4D-8C1D-870063432F95}">
      <dgm:prSet/>
      <dgm:spPr/>
      <dgm:t>
        <a:bodyPr/>
        <a:lstStyle/>
        <a:p>
          <a:endParaRPr lang="en-US"/>
        </a:p>
      </dgm:t>
    </dgm:pt>
    <dgm:pt modelId="{2B696636-97B3-4AE0-9FB7-6403D471C23C}">
      <dgm:prSet custT="1"/>
      <dgm:spPr/>
      <dgm:t>
        <a:bodyPr/>
        <a:lstStyle/>
        <a:p>
          <a:r>
            <a:rPr lang="fa-IR" sz="3200" dirty="0">
              <a:cs typeface="B Nazanin" panose="00000400000000000000" pitchFamily="2" charset="-78"/>
            </a:rPr>
            <a:t>شرلی</a:t>
          </a:r>
          <a:endParaRPr lang="en-US" sz="3200" dirty="0">
            <a:cs typeface="B Nazanin" panose="00000400000000000000" pitchFamily="2" charset="-78"/>
          </a:endParaRPr>
        </a:p>
      </dgm:t>
    </dgm:pt>
    <dgm:pt modelId="{B1364CDD-5635-4959-B15C-842B957C7A25}" type="parTrans" cxnId="{AA8C107E-3152-4992-AC9B-B69B6F972E51}">
      <dgm:prSet/>
      <dgm:spPr/>
      <dgm:t>
        <a:bodyPr/>
        <a:lstStyle/>
        <a:p>
          <a:endParaRPr lang="en-US"/>
        </a:p>
      </dgm:t>
    </dgm:pt>
    <dgm:pt modelId="{D9D47AA9-D56E-4BCD-A200-3980741F9200}" type="sibTrans" cxnId="{AA8C107E-3152-4992-AC9B-B69B6F972E51}">
      <dgm:prSet/>
      <dgm:spPr/>
      <dgm:t>
        <a:bodyPr/>
        <a:lstStyle/>
        <a:p>
          <a:endParaRPr lang="en-US"/>
        </a:p>
      </dgm:t>
    </dgm:pt>
    <dgm:pt modelId="{B95701DE-7734-4DD9-A854-B53FC5F43C8F}">
      <dgm:prSet custT="1"/>
      <dgm:spPr/>
      <dgm:t>
        <a:bodyPr/>
        <a:lstStyle/>
        <a:p>
          <a:r>
            <a:rPr lang="fa-IR" sz="3200" dirty="0">
              <a:cs typeface="B Nazanin" panose="00000400000000000000" pitchFamily="2" charset="-78"/>
            </a:rPr>
            <a:t>زنیت مد</a:t>
          </a:r>
          <a:endParaRPr lang="en-US" sz="3200" dirty="0">
            <a:cs typeface="B Nazanin" panose="00000400000000000000" pitchFamily="2" charset="-78"/>
          </a:endParaRPr>
        </a:p>
      </dgm:t>
    </dgm:pt>
    <dgm:pt modelId="{B80F6D65-D2A3-459E-9F71-0CBD430B7828}" type="parTrans" cxnId="{2FA3CA5C-1EBF-42D2-8B73-186A520F150D}">
      <dgm:prSet/>
      <dgm:spPr/>
      <dgm:t>
        <a:bodyPr/>
        <a:lstStyle/>
        <a:p>
          <a:endParaRPr lang="en-US"/>
        </a:p>
      </dgm:t>
    </dgm:pt>
    <dgm:pt modelId="{AF51FD09-4427-4578-803F-EB2A3246561E}" type="sibTrans" cxnId="{2FA3CA5C-1EBF-42D2-8B73-186A520F150D}">
      <dgm:prSet/>
      <dgm:spPr/>
      <dgm:t>
        <a:bodyPr/>
        <a:lstStyle/>
        <a:p>
          <a:endParaRPr lang="en-US"/>
        </a:p>
      </dgm:t>
    </dgm:pt>
    <dgm:pt modelId="{04F40B3F-0F35-4FF1-8CA6-39C767A06574}">
      <dgm:prSet custT="1"/>
      <dgm:spPr/>
      <dgm:t>
        <a:bodyPr/>
        <a:lstStyle/>
        <a:p>
          <a:r>
            <a:rPr lang="fa-IR" sz="3200" dirty="0">
              <a:cs typeface="B Nazanin" panose="00000400000000000000" pitchFamily="2" charset="-78"/>
            </a:rPr>
            <a:t>ایرداکتر</a:t>
          </a:r>
          <a:endParaRPr lang="en-US" sz="3200" dirty="0">
            <a:cs typeface="B Nazanin" panose="00000400000000000000" pitchFamily="2" charset="-78"/>
          </a:endParaRPr>
        </a:p>
      </dgm:t>
    </dgm:pt>
    <dgm:pt modelId="{1FBC6754-A3D3-492E-B56D-5C0AC9425FE0}" type="parTrans" cxnId="{BE1586B3-C46C-4582-9B51-4EAFE39849F7}">
      <dgm:prSet/>
      <dgm:spPr/>
      <dgm:t>
        <a:bodyPr/>
        <a:lstStyle/>
        <a:p>
          <a:endParaRPr lang="en-US"/>
        </a:p>
      </dgm:t>
    </dgm:pt>
    <dgm:pt modelId="{09F05288-FE59-4C55-B9A0-E67A3F076A14}" type="sibTrans" cxnId="{BE1586B3-C46C-4582-9B51-4EAFE39849F7}">
      <dgm:prSet/>
      <dgm:spPr/>
      <dgm:t>
        <a:bodyPr/>
        <a:lstStyle/>
        <a:p>
          <a:endParaRPr lang="en-US"/>
        </a:p>
      </dgm:t>
    </dgm:pt>
    <dgm:pt modelId="{1CDA5E29-5C92-44B0-B9F4-EF5D9D5BD5F8}">
      <dgm:prSet custT="1"/>
      <dgm:spPr/>
      <dgm:t>
        <a:bodyPr/>
        <a:lstStyle/>
        <a:p>
          <a:r>
            <a:rPr lang="fa-IR" sz="3200" dirty="0">
              <a:cs typeface="B Nazanin" panose="00000400000000000000" pitchFamily="2" charset="-78"/>
            </a:rPr>
            <a:t>ایزی لایف</a:t>
          </a:r>
          <a:endParaRPr lang="en-US" sz="3200" dirty="0">
            <a:cs typeface="B Nazanin" panose="00000400000000000000" pitchFamily="2" charset="-78"/>
          </a:endParaRPr>
        </a:p>
      </dgm:t>
    </dgm:pt>
    <dgm:pt modelId="{0A7D6546-D38E-4F0E-AAC1-2660A636729B}" type="parTrans" cxnId="{E5816351-8514-4671-ADE6-41EC9FC527CD}">
      <dgm:prSet/>
      <dgm:spPr/>
      <dgm:t>
        <a:bodyPr/>
        <a:lstStyle/>
        <a:p>
          <a:endParaRPr lang="en-US"/>
        </a:p>
      </dgm:t>
    </dgm:pt>
    <dgm:pt modelId="{DE88DA7D-FBAF-4F72-ABBC-4E8BFC7CB00D}" type="sibTrans" cxnId="{E5816351-8514-4671-ADE6-41EC9FC527CD}">
      <dgm:prSet/>
      <dgm:spPr/>
      <dgm:t>
        <a:bodyPr/>
        <a:lstStyle/>
        <a:p>
          <a:endParaRPr lang="en-US"/>
        </a:p>
      </dgm:t>
    </dgm:pt>
    <dgm:pt modelId="{63DB4057-D588-4BF6-96E4-4EEAD39B0D24}">
      <dgm:prSet custT="1"/>
      <dgm:spPr/>
      <dgm:t>
        <a:bodyPr/>
        <a:lstStyle/>
        <a:p>
          <a:r>
            <a:rPr lang="fa-IR" sz="3200" dirty="0">
              <a:cs typeface="B Nazanin" panose="00000400000000000000" pitchFamily="2" charset="-78"/>
            </a:rPr>
            <a:t>رهو</a:t>
          </a:r>
          <a:endParaRPr lang="en-US" sz="3200" dirty="0">
            <a:cs typeface="B Nazanin" panose="00000400000000000000" pitchFamily="2" charset="-78"/>
          </a:endParaRPr>
        </a:p>
      </dgm:t>
    </dgm:pt>
    <dgm:pt modelId="{0FF6C4AB-79F8-40C5-9451-EA834830B736}" type="parTrans" cxnId="{31DAC480-708C-4B61-8EEE-1CDED6734208}">
      <dgm:prSet/>
      <dgm:spPr/>
      <dgm:t>
        <a:bodyPr/>
        <a:lstStyle/>
        <a:p>
          <a:endParaRPr lang="en-US"/>
        </a:p>
      </dgm:t>
    </dgm:pt>
    <dgm:pt modelId="{ACA57183-E2EE-46DC-ACF1-D880A11A80E1}" type="sibTrans" cxnId="{31DAC480-708C-4B61-8EEE-1CDED6734208}">
      <dgm:prSet/>
      <dgm:spPr/>
      <dgm:t>
        <a:bodyPr/>
        <a:lstStyle/>
        <a:p>
          <a:endParaRPr lang="en-US"/>
        </a:p>
      </dgm:t>
    </dgm:pt>
    <dgm:pt modelId="{D8E464D5-D2AE-489C-98DE-728EB6771006}">
      <dgm:prSet custT="1"/>
      <dgm:spPr/>
      <dgm:t>
        <a:bodyPr/>
        <a:lstStyle/>
        <a:p>
          <a:r>
            <a:rPr lang="fa-IR" sz="3200" dirty="0">
              <a:cs typeface="B Nazanin" panose="00000400000000000000" pitchFamily="2" charset="-78"/>
            </a:rPr>
            <a:t>زیگالس</a:t>
          </a:r>
          <a:r>
            <a:rPr lang="fa-IR" sz="3200" b="1" dirty="0">
              <a:cs typeface="B Nazanin" panose="00000400000000000000" pitchFamily="2" charset="-78"/>
            </a:rPr>
            <a:t> </a:t>
          </a:r>
          <a:r>
            <a:rPr lang="fa-IR" sz="3200" dirty="0">
              <a:cs typeface="B Nazanin" panose="00000400000000000000" pitchFamily="2" charset="-78"/>
            </a:rPr>
            <a:t>مد </a:t>
          </a:r>
          <a:endParaRPr lang="en-US" sz="3200" dirty="0">
            <a:cs typeface="B Nazanin" panose="00000400000000000000" pitchFamily="2" charset="-78"/>
          </a:endParaRPr>
        </a:p>
      </dgm:t>
    </dgm:pt>
    <dgm:pt modelId="{482DF87F-BED5-4226-B603-B53FCED10B42}" type="parTrans" cxnId="{A4A8CB61-94B5-47E8-A11D-E0A96A30C844}">
      <dgm:prSet/>
      <dgm:spPr/>
      <dgm:t>
        <a:bodyPr/>
        <a:lstStyle/>
        <a:p>
          <a:endParaRPr lang="en-US"/>
        </a:p>
      </dgm:t>
    </dgm:pt>
    <dgm:pt modelId="{C1E50897-B7C8-4D99-938E-52DD5A5CC61F}" type="sibTrans" cxnId="{A4A8CB61-94B5-47E8-A11D-E0A96A30C844}">
      <dgm:prSet/>
      <dgm:spPr/>
      <dgm:t>
        <a:bodyPr/>
        <a:lstStyle/>
        <a:p>
          <a:endParaRPr lang="en-US"/>
        </a:p>
      </dgm:t>
    </dgm:pt>
    <dgm:pt modelId="{A6F678AF-B4A9-456C-B84A-DD5272D9F3FB}" type="pres">
      <dgm:prSet presAssocID="{0EFCAFB4-FAA9-4E57-A1B8-EA35E989D16F}" presName="composite" presStyleCnt="0">
        <dgm:presLayoutVars>
          <dgm:chMax val="1"/>
          <dgm:dir/>
          <dgm:resizeHandles val="exact"/>
        </dgm:presLayoutVars>
      </dgm:prSet>
      <dgm:spPr/>
      <dgm:t>
        <a:bodyPr/>
        <a:lstStyle/>
        <a:p>
          <a:endParaRPr lang="en-US"/>
        </a:p>
      </dgm:t>
    </dgm:pt>
    <dgm:pt modelId="{A64119D9-7769-4835-8C0D-02414DE79F92}" type="pres">
      <dgm:prSet presAssocID="{9ECA10F5-8F37-4909-BE1A-0ED90C10B444}" presName="roof" presStyleLbl="dkBgShp" presStyleIdx="0" presStyleCnt="2" custLinFactNeighborX="4557" custLinFactNeighborY="-11544"/>
      <dgm:spPr/>
      <dgm:t>
        <a:bodyPr/>
        <a:lstStyle/>
        <a:p>
          <a:endParaRPr lang="en-US"/>
        </a:p>
      </dgm:t>
    </dgm:pt>
    <dgm:pt modelId="{226AFCA1-71C4-43A1-A908-D5CA4A121F81}" type="pres">
      <dgm:prSet presAssocID="{9ECA10F5-8F37-4909-BE1A-0ED90C10B444}" presName="pillars" presStyleCnt="0"/>
      <dgm:spPr/>
    </dgm:pt>
    <dgm:pt modelId="{14102B67-7101-4F54-AC47-AEC48F1CA7C3}" type="pres">
      <dgm:prSet presAssocID="{9ECA10F5-8F37-4909-BE1A-0ED90C10B444}" presName="pillar1" presStyleLbl="node1" presStyleIdx="0" presStyleCnt="6">
        <dgm:presLayoutVars>
          <dgm:bulletEnabled val="1"/>
        </dgm:presLayoutVars>
      </dgm:prSet>
      <dgm:spPr/>
      <dgm:t>
        <a:bodyPr/>
        <a:lstStyle/>
        <a:p>
          <a:endParaRPr lang="en-US"/>
        </a:p>
      </dgm:t>
    </dgm:pt>
    <dgm:pt modelId="{E7CCF695-BF4D-400F-B4A0-CEE65F167935}" type="pres">
      <dgm:prSet presAssocID="{B95701DE-7734-4DD9-A854-B53FC5F43C8F}" presName="pillarX" presStyleLbl="node1" presStyleIdx="1" presStyleCnt="6">
        <dgm:presLayoutVars>
          <dgm:bulletEnabled val="1"/>
        </dgm:presLayoutVars>
      </dgm:prSet>
      <dgm:spPr/>
      <dgm:t>
        <a:bodyPr/>
        <a:lstStyle/>
        <a:p>
          <a:endParaRPr lang="en-US"/>
        </a:p>
      </dgm:t>
    </dgm:pt>
    <dgm:pt modelId="{78F0E725-A968-4D42-9193-FB730A80BA4F}" type="pres">
      <dgm:prSet presAssocID="{D8E464D5-D2AE-489C-98DE-728EB6771006}" presName="pillarX" presStyleLbl="node1" presStyleIdx="2" presStyleCnt="6">
        <dgm:presLayoutVars>
          <dgm:bulletEnabled val="1"/>
        </dgm:presLayoutVars>
      </dgm:prSet>
      <dgm:spPr/>
      <dgm:t>
        <a:bodyPr/>
        <a:lstStyle/>
        <a:p>
          <a:endParaRPr lang="en-US"/>
        </a:p>
      </dgm:t>
    </dgm:pt>
    <dgm:pt modelId="{F4C3369E-29F6-466B-8DAB-EEEB1BF606A7}" type="pres">
      <dgm:prSet presAssocID="{04F40B3F-0F35-4FF1-8CA6-39C767A06574}" presName="pillarX" presStyleLbl="node1" presStyleIdx="3" presStyleCnt="6">
        <dgm:presLayoutVars>
          <dgm:bulletEnabled val="1"/>
        </dgm:presLayoutVars>
      </dgm:prSet>
      <dgm:spPr/>
      <dgm:t>
        <a:bodyPr/>
        <a:lstStyle/>
        <a:p>
          <a:endParaRPr lang="en-US"/>
        </a:p>
      </dgm:t>
    </dgm:pt>
    <dgm:pt modelId="{CC24235B-9E40-4B89-A6A9-0590891D3431}" type="pres">
      <dgm:prSet presAssocID="{1CDA5E29-5C92-44B0-B9F4-EF5D9D5BD5F8}" presName="pillarX" presStyleLbl="node1" presStyleIdx="4" presStyleCnt="6">
        <dgm:presLayoutVars>
          <dgm:bulletEnabled val="1"/>
        </dgm:presLayoutVars>
      </dgm:prSet>
      <dgm:spPr/>
      <dgm:t>
        <a:bodyPr/>
        <a:lstStyle/>
        <a:p>
          <a:endParaRPr lang="en-US"/>
        </a:p>
      </dgm:t>
    </dgm:pt>
    <dgm:pt modelId="{E72312E8-89AE-47EA-8628-508AB31BC66A}" type="pres">
      <dgm:prSet presAssocID="{63DB4057-D588-4BF6-96E4-4EEAD39B0D24}" presName="pillarX" presStyleLbl="node1" presStyleIdx="5" presStyleCnt="6">
        <dgm:presLayoutVars>
          <dgm:bulletEnabled val="1"/>
        </dgm:presLayoutVars>
      </dgm:prSet>
      <dgm:spPr/>
      <dgm:t>
        <a:bodyPr/>
        <a:lstStyle/>
        <a:p>
          <a:endParaRPr lang="en-US"/>
        </a:p>
      </dgm:t>
    </dgm:pt>
    <dgm:pt modelId="{2E8DB556-804B-478C-9A74-EE9632B88873}" type="pres">
      <dgm:prSet presAssocID="{9ECA10F5-8F37-4909-BE1A-0ED90C10B444}" presName="base" presStyleLbl="dkBgShp" presStyleIdx="1" presStyleCnt="2"/>
      <dgm:spPr/>
    </dgm:pt>
  </dgm:ptLst>
  <dgm:cxnLst>
    <dgm:cxn modelId="{E5816351-8514-4671-ADE6-41EC9FC527CD}" srcId="{9ECA10F5-8F37-4909-BE1A-0ED90C10B444}" destId="{1CDA5E29-5C92-44B0-B9F4-EF5D9D5BD5F8}" srcOrd="4" destOrd="0" parTransId="{0A7D6546-D38E-4F0E-AAC1-2660A636729B}" sibTransId="{DE88DA7D-FBAF-4F72-ABBC-4E8BFC7CB00D}"/>
    <dgm:cxn modelId="{2FA3CA5C-1EBF-42D2-8B73-186A520F150D}" srcId="{9ECA10F5-8F37-4909-BE1A-0ED90C10B444}" destId="{B95701DE-7734-4DD9-A854-B53FC5F43C8F}" srcOrd="1" destOrd="0" parTransId="{B80F6D65-D2A3-459E-9F71-0CBD430B7828}" sibTransId="{AF51FD09-4427-4578-803F-EB2A3246561E}"/>
    <dgm:cxn modelId="{50456361-C115-4C4D-8C1D-870063432F95}" srcId="{0EFCAFB4-FAA9-4E57-A1B8-EA35E989D16F}" destId="{4B7F9E2D-5DD0-4BB8-AFB9-328AC672A95A}" srcOrd="3" destOrd="0" parTransId="{FAFD8920-7CA2-4178-999F-2A860E7FCF19}" sibTransId="{7A1E2A50-833B-4D83-A4A2-D1E95E1C1A9E}"/>
    <dgm:cxn modelId="{C56C48D6-775F-4E67-A9B6-1BD29513001D}" type="presOf" srcId="{0EFCAFB4-FAA9-4E57-A1B8-EA35E989D16F}" destId="{A6F678AF-B4A9-456C-B84A-DD5272D9F3FB}" srcOrd="0" destOrd="0" presId="urn:microsoft.com/office/officeart/2005/8/layout/hList3"/>
    <dgm:cxn modelId="{B383E253-8F3B-4ACD-AD1D-4A2DA9136E00}" type="presOf" srcId="{B95701DE-7734-4DD9-A854-B53FC5F43C8F}" destId="{E7CCF695-BF4D-400F-B4A0-CEE65F167935}" srcOrd="0" destOrd="0" presId="urn:microsoft.com/office/officeart/2005/8/layout/hList3"/>
    <dgm:cxn modelId="{BE1586B3-C46C-4582-9B51-4EAFE39849F7}" srcId="{9ECA10F5-8F37-4909-BE1A-0ED90C10B444}" destId="{04F40B3F-0F35-4FF1-8CA6-39C767A06574}" srcOrd="3" destOrd="0" parTransId="{1FBC6754-A3D3-492E-B56D-5C0AC9425FE0}" sibTransId="{09F05288-FE59-4C55-B9A0-E67A3F076A14}"/>
    <dgm:cxn modelId="{AA8C107E-3152-4992-AC9B-B69B6F972E51}" srcId="{9ECA10F5-8F37-4909-BE1A-0ED90C10B444}" destId="{2B696636-97B3-4AE0-9FB7-6403D471C23C}" srcOrd="0" destOrd="0" parTransId="{B1364CDD-5635-4959-B15C-842B957C7A25}" sibTransId="{D9D47AA9-D56E-4BCD-A200-3980741F9200}"/>
    <dgm:cxn modelId="{31DAC480-708C-4B61-8EEE-1CDED6734208}" srcId="{9ECA10F5-8F37-4909-BE1A-0ED90C10B444}" destId="{63DB4057-D588-4BF6-96E4-4EEAD39B0D24}" srcOrd="5" destOrd="0" parTransId="{0FF6C4AB-79F8-40C5-9451-EA834830B736}" sibTransId="{ACA57183-E2EE-46DC-ACF1-D880A11A80E1}"/>
    <dgm:cxn modelId="{A4A8CB61-94B5-47E8-A11D-E0A96A30C844}" srcId="{9ECA10F5-8F37-4909-BE1A-0ED90C10B444}" destId="{D8E464D5-D2AE-489C-98DE-728EB6771006}" srcOrd="2" destOrd="0" parTransId="{482DF87F-BED5-4226-B603-B53FCED10B42}" sibTransId="{C1E50897-B7C8-4D99-938E-52DD5A5CC61F}"/>
    <dgm:cxn modelId="{54D9120B-F64E-4C00-B8AF-AE6ABFCFDD4F}" type="presOf" srcId="{9ECA10F5-8F37-4909-BE1A-0ED90C10B444}" destId="{A64119D9-7769-4835-8C0D-02414DE79F92}" srcOrd="0" destOrd="0" presId="urn:microsoft.com/office/officeart/2005/8/layout/hList3"/>
    <dgm:cxn modelId="{47DBA43F-9556-431C-8D31-6F8B01EDD785}" type="presOf" srcId="{2B696636-97B3-4AE0-9FB7-6403D471C23C}" destId="{14102B67-7101-4F54-AC47-AEC48F1CA7C3}" srcOrd="0" destOrd="0" presId="urn:microsoft.com/office/officeart/2005/8/layout/hList3"/>
    <dgm:cxn modelId="{F49B5A03-9D74-449D-A4CB-C77030684428}" type="presOf" srcId="{04F40B3F-0F35-4FF1-8CA6-39C767A06574}" destId="{F4C3369E-29F6-466B-8DAB-EEEB1BF606A7}" srcOrd="0" destOrd="0" presId="urn:microsoft.com/office/officeart/2005/8/layout/hList3"/>
    <dgm:cxn modelId="{76F26F58-67BC-4986-9EB1-7868C022215F}" type="presOf" srcId="{D8E464D5-D2AE-489C-98DE-728EB6771006}" destId="{78F0E725-A968-4D42-9193-FB730A80BA4F}" srcOrd="0" destOrd="0" presId="urn:microsoft.com/office/officeart/2005/8/layout/hList3"/>
    <dgm:cxn modelId="{991C7A3D-082C-40CC-9D01-F025203302A3}" type="presOf" srcId="{1CDA5E29-5C92-44B0-B9F4-EF5D9D5BD5F8}" destId="{CC24235B-9E40-4B89-A6A9-0590891D3431}" srcOrd="0" destOrd="0" presId="urn:microsoft.com/office/officeart/2005/8/layout/hList3"/>
    <dgm:cxn modelId="{6E578127-5D21-4B40-8DC0-2BE94EF4C783}" type="presOf" srcId="{63DB4057-D588-4BF6-96E4-4EEAD39B0D24}" destId="{E72312E8-89AE-47EA-8628-508AB31BC66A}" srcOrd="0" destOrd="0" presId="urn:microsoft.com/office/officeart/2005/8/layout/hList3"/>
    <dgm:cxn modelId="{5CA3759E-1D19-4D00-90F3-318CC360FE70}" srcId="{0EFCAFB4-FAA9-4E57-A1B8-EA35E989D16F}" destId="{9ECA10F5-8F37-4909-BE1A-0ED90C10B444}" srcOrd="0" destOrd="0" parTransId="{90864DF6-4EBD-48E0-B306-5C4B7124412F}" sibTransId="{3298D2B5-88F6-427A-8E8B-C994E2679C0B}"/>
    <dgm:cxn modelId="{1F7BC73C-1F30-4802-8FB2-ADC6A1DB6AD1}" srcId="{0EFCAFB4-FAA9-4E57-A1B8-EA35E989D16F}" destId="{FB829AE3-D941-477E-B58C-76ED82ECDE13}" srcOrd="2" destOrd="0" parTransId="{2C73BBEF-F182-42EA-B0DB-ECA56AA8656F}" sibTransId="{215E03FA-9A11-4FE3-8E04-046FB7C68A22}"/>
    <dgm:cxn modelId="{53B2F8F7-FDFF-4A53-B751-46EAD0C37872}" srcId="{0EFCAFB4-FAA9-4E57-A1B8-EA35E989D16F}" destId="{6803E3C7-E13A-4B0D-A158-D512B13C0BB5}" srcOrd="1" destOrd="0" parTransId="{C5C89DF1-CC7B-45CE-A1AE-C5ECA613E55C}" sibTransId="{49E59034-AEC9-4470-843F-52BFCFD85145}"/>
    <dgm:cxn modelId="{75A86F5F-6E56-4184-A919-E2EC08BBFFE3}" type="presParOf" srcId="{A6F678AF-B4A9-456C-B84A-DD5272D9F3FB}" destId="{A64119D9-7769-4835-8C0D-02414DE79F92}" srcOrd="0" destOrd="0" presId="urn:microsoft.com/office/officeart/2005/8/layout/hList3"/>
    <dgm:cxn modelId="{8FB6C257-C6AA-4149-8248-B9E768CF16DA}" type="presParOf" srcId="{A6F678AF-B4A9-456C-B84A-DD5272D9F3FB}" destId="{226AFCA1-71C4-43A1-A908-D5CA4A121F81}" srcOrd="1" destOrd="0" presId="urn:microsoft.com/office/officeart/2005/8/layout/hList3"/>
    <dgm:cxn modelId="{36E73F2A-CBD6-4CB0-AF42-769DAFA10EA6}" type="presParOf" srcId="{226AFCA1-71C4-43A1-A908-D5CA4A121F81}" destId="{14102B67-7101-4F54-AC47-AEC48F1CA7C3}" srcOrd="0" destOrd="0" presId="urn:microsoft.com/office/officeart/2005/8/layout/hList3"/>
    <dgm:cxn modelId="{B34F68BB-A4FD-457D-A0BB-7BCEA7DE21D7}" type="presParOf" srcId="{226AFCA1-71C4-43A1-A908-D5CA4A121F81}" destId="{E7CCF695-BF4D-400F-B4A0-CEE65F167935}" srcOrd="1" destOrd="0" presId="urn:microsoft.com/office/officeart/2005/8/layout/hList3"/>
    <dgm:cxn modelId="{687E60CB-7E25-4F77-89A9-3FFB72C2D17A}" type="presParOf" srcId="{226AFCA1-71C4-43A1-A908-D5CA4A121F81}" destId="{78F0E725-A968-4D42-9193-FB730A80BA4F}" srcOrd="2" destOrd="0" presId="urn:microsoft.com/office/officeart/2005/8/layout/hList3"/>
    <dgm:cxn modelId="{DD4E9208-950C-46A7-9B27-5C7A97132B66}" type="presParOf" srcId="{226AFCA1-71C4-43A1-A908-D5CA4A121F81}" destId="{F4C3369E-29F6-466B-8DAB-EEEB1BF606A7}" srcOrd="3" destOrd="0" presId="urn:microsoft.com/office/officeart/2005/8/layout/hList3"/>
    <dgm:cxn modelId="{61B5B3FF-4BED-4640-AF92-AB9D45526E8D}" type="presParOf" srcId="{226AFCA1-71C4-43A1-A908-D5CA4A121F81}" destId="{CC24235B-9E40-4B89-A6A9-0590891D3431}" srcOrd="4" destOrd="0" presId="urn:microsoft.com/office/officeart/2005/8/layout/hList3"/>
    <dgm:cxn modelId="{ED4847AE-5E2A-428C-B0E4-B68605093B1B}" type="presParOf" srcId="{226AFCA1-71C4-43A1-A908-D5CA4A121F81}" destId="{E72312E8-89AE-47EA-8628-508AB31BC66A}" srcOrd="5" destOrd="0" presId="urn:microsoft.com/office/officeart/2005/8/layout/hList3"/>
    <dgm:cxn modelId="{D83F4722-7120-4E4A-AF30-A9D42AE28C39}" type="presParOf" srcId="{A6F678AF-B4A9-456C-B84A-DD5272D9F3FB}" destId="{2E8DB556-804B-478C-9A74-EE9632B8887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C309ED-FF4F-4B1C-BE64-0D93D57A01EA}"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US"/>
        </a:p>
      </dgm:t>
    </dgm:pt>
    <dgm:pt modelId="{C504B5F7-B6AE-40C9-87BD-929BDA4C22EE}">
      <dgm:prSet phldrT="[Text]"/>
      <dgm:spPr/>
      <dgm:t>
        <a:bodyPr/>
        <a:lstStyle/>
        <a:p>
          <a:r>
            <a:rPr lang="fa-IR" dirty="0">
              <a:cs typeface="B Nazanin" panose="00000400000000000000" pitchFamily="2" charset="-78"/>
            </a:rPr>
            <a:t>جاهای مختلف بدن</a:t>
          </a:r>
          <a:endParaRPr lang="en-US" dirty="0">
            <a:cs typeface="B Nazanin" panose="00000400000000000000" pitchFamily="2" charset="-78"/>
          </a:endParaRPr>
        </a:p>
      </dgm:t>
    </dgm:pt>
    <dgm:pt modelId="{590D6787-4ED9-4CDC-A077-45938E3BF1AE}" type="parTrans" cxnId="{F4414759-56F6-4700-8498-4192E1580A25}">
      <dgm:prSet/>
      <dgm:spPr/>
      <dgm:t>
        <a:bodyPr/>
        <a:lstStyle/>
        <a:p>
          <a:endParaRPr lang="en-US">
            <a:cs typeface="B Nazanin" panose="00000400000000000000" pitchFamily="2" charset="-78"/>
          </a:endParaRPr>
        </a:p>
      </dgm:t>
    </dgm:pt>
    <dgm:pt modelId="{E790AEE0-AD79-45C2-BE49-D7002CD9C1B5}" type="sibTrans" cxnId="{F4414759-56F6-4700-8498-4192E1580A25}">
      <dgm:prSet/>
      <dgm:spPr/>
      <dgm:t>
        <a:bodyPr/>
        <a:lstStyle/>
        <a:p>
          <a:endParaRPr lang="en-US">
            <a:cs typeface="B Nazanin" panose="00000400000000000000" pitchFamily="2" charset="-78"/>
          </a:endParaRPr>
        </a:p>
      </dgm:t>
    </dgm:pt>
    <dgm:pt modelId="{6BDAF707-9312-4FA3-AE5B-151D34C5726A}">
      <dgm:prSet phldrT="[Text]"/>
      <dgm:spPr/>
      <dgm:t>
        <a:bodyPr/>
        <a:lstStyle/>
        <a:p>
          <a:r>
            <a:rPr lang="fa-IR" dirty="0">
              <a:cs typeface="B Nazanin" panose="00000400000000000000" pitchFamily="2" charset="-78"/>
            </a:rPr>
            <a:t>پشت سر</a:t>
          </a:r>
          <a:endParaRPr lang="en-US" dirty="0">
            <a:cs typeface="B Nazanin" panose="00000400000000000000" pitchFamily="2" charset="-78"/>
          </a:endParaRPr>
        </a:p>
      </dgm:t>
    </dgm:pt>
    <dgm:pt modelId="{D9FFFD96-0161-4CF6-8D4D-5805E844D8BD}" type="parTrans" cxnId="{959DE36D-51F9-4FA7-B750-FE5DFCD8F5E7}">
      <dgm:prSet/>
      <dgm:spPr/>
      <dgm:t>
        <a:bodyPr/>
        <a:lstStyle/>
        <a:p>
          <a:endParaRPr lang="en-US">
            <a:cs typeface="B Nazanin" panose="00000400000000000000" pitchFamily="2" charset="-78"/>
          </a:endParaRPr>
        </a:p>
      </dgm:t>
    </dgm:pt>
    <dgm:pt modelId="{E8EBCFD6-C363-4B12-A76A-C0415CDE9CC1}" type="sibTrans" cxnId="{959DE36D-51F9-4FA7-B750-FE5DFCD8F5E7}">
      <dgm:prSet/>
      <dgm:spPr/>
      <dgm:t>
        <a:bodyPr/>
        <a:lstStyle/>
        <a:p>
          <a:endParaRPr lang="en-US">
            <a:cs typeface="B Nazanin" panose="00000400000000000000" pitchFamily="2" charset="-78"/>
          </a:endParaRPr>
        </a:p>
      </dgm:t>
    </dgm:pt>
    <dgm:pt modelId="{5A2D5F63-1D70-4448-96A7-A3E843DD7A2E}">
      <dgm:prSet phldrT="[Text]"/>
      <dgm:spPr/>
      <dgm:t>
        <a:bodyPr/>
        <a:lstStyle/>
        <a:p>
          <a:r>
            <a:rPr lang="fa-IR" dirty="0">
              <a:cs typeface="B Nazanin" panose="00000400000000000000" pitchFamily="2" charset="-78"/>
            </a:rPr>
            <a:t>آرنج و دست</a:t>
          </a:r>
          <a:endParaRPr lang="en-US" dirty="0">
            <a:cs typeface="B Nazanin" panose="00000400000000000000" pitchFamily="2" charset="-78"/>
          </a:endParaRPr>
        </a:p>
      </dgm:t>
    </dgm:pt>
    <dgm:pt modelId="{7102449E-84CE-48FA-B894-CD5EC185899A}" type="parTrans" cxnId="{62AAE21C-CC8D-4955-8409-917C509DA9D4}">
      <dgm:prSet/>
      <dgm:spPr/>
      <dgm:t>
        <a:bodyPr/>
        <a:lstStyle/>
        <a:p>
          <a:endParaRPr lang="en-US">
            <a:cs typeface="B Nazanin" panose="00000400000000000000" pitchFamily="2" charset="-78"/>
          </a:endParaRPr>
        </a:p>
      </dgm:t>
    </dgm:pt>
    <dgm:pt modelId="{35A9EC1B-87BD-4714-B31F-1268B7D86C34}" type="sibTrans" cxnId="{62AAE21C-CC8D-4955-8409-917C509DA9D4}">
      <dgm:prSet/>
      <dgm:spPr/>
      <dgm:t>
        <a:bodyPr/>
        <a:lstStyle/>
        <a:p>
          <a:endParaRPr lang="en-US">
            <a:cs typeface="B Nazanin" panose="00000400000000000000" pitchFamily="2" charset="-78"/>
          </a:endParaRPr>
        </a:p>
      </dgm:t>
    </dgm:pt>
    <dgm:pt modelId="{48FC7C6F-ECC8-455F-8BB5-4BE98C6BA5E7}">
      <dgm:prSet phldrT="[Text]"/>
      <dgm:spPr/>
      <dgm:t>
        <a:bodyPr/>
        <a:lstStyle/>
        <a:p>
          <a:r>
            <a:rPr lang="fa-IR" dirty="0">
              <a:cs typeface="B Nazanin" panose="00000400000000000000" pitchFamily="2" charset="-78"/>
            </a:rPr>
            <a:t>باسن و کمر</a:t>
          </a:r>
          <a:endParaRPr lang="en-US" dirty="0">
            <a:cs typeface="B Nazanin" panose="00000400000000000000" pitchFamily="2" charset="-78"/>
          </a:endParaRPr>
        </a:p>
      </dgm:t>
    </dgm:pt>
    <dgm:pt modelId="{40EBD65C-D3F0-4F82-9410-62FEC773D9C8}" type="parTrans" cxnId="{E83DC600-F6F4-40F9-9680-C52876511D77}">
      <dgm:prSet/>
      <dgm:spPr/>
      <dgm:t>
        <a:bodyPr/>
        <a:lstStyle/>
        <a:p>
          <a:endParaRPr lang="en-US">
            <a:cs typeface="B Nazanin" panose="00000400000000000000" pitchFamily="2" charset="-78"/>
          </a:endParaRPr>
        </a:p>
      </dgm:t>
    </dgm:pt>
    <dgm:pt modelId="{8244D0AF-6BB4-4F8D-B6A8-6096A7DD4008}" type="sibTrans" cxnId="{E83DC600-F6F4-40F9-9680-C52876511D77}">
      <dgm:prSet/>
      <dgm:spPr/>
      <dgm:t>
        <a:bodyPr/>
        <a:lstStyle/>
        <a:p>
          <a:endParaRPr lang="en-US">
            <a:cs typeface="B Nazanin" panose="00000400000000000000" pitchFamily="2" charset="-78"/>
          </a:endParaRPr>
        </a:p>
      </dgm:t>
    </dgm:pt>
    <dgm:pt modelId="{A25A103B-7802-4AE4-979A-3890CA7DE287}">
      <dgm:prSet phldrT="[Text]"/>
      <dgm:spPr/>
      <dgm:t>
        <a:bodyPr/>
        <a:lstStyle/>
        <a:p>
          <a:r>
            <a:rPr lang="fa-IR" dirty="0">
              <a:cs typeface="B Nazanin" panose="00000400000000000000" pitchFamily="2" charset="-78"/>
            </a:rPr>
            <a:t>پا</a:t>
          </a:r>
          <a:endParaRPr lang="en-US" dirty="0">
            <a:cs typeface="B Nazanin" panose="00000400000000000000" pitchFamily="2" charset="-78"/>
          </a:endParaRPr>
        </a:p>
      </dgm:t>
    </dgm:pt>
    <dgm:pt modelId="{914D54BE-27DF-459D-BAA3-66200CB2E85A}" type="parTrans" cxnId="{57F26D48-1F9C-4808-A712-61559154E54A}">
      <dgm:prSet/>
      <dgm:spPr/>
      <dgm:t>
        <a:bodyPr/>
        <a:lstStyle/>
        <a:p>
          <a:endParaRPr lang="en-US">
            <a:cs typeface="B Nazanin" panose="00000400000000000000" pitchFamily="2" charset="-78"/>
          </a:endParaRPr>
        </a:p>
      </dgm:t>
    </dgm:pt>
    <dgm:pt modelId="{115FAF7C-3AA7-400E-A7D2-121F5B9DDDAF}" type="sibTrans" cxnId="{57F26D48-1F9C-4808-A712-61559154E54A}">
      <dgm:prSet/>
      <dgm:spPr/>
      <dgm:t>
        <a:bodyPr/>
        <a:lstStyle/>
        <a:p>
          <a:endParaRPr lang="en-US">
            <a:cs typeface="B Nazanin" panose="00000400000000000000" pitchFamily="2" charset="-78"/>
          </a:endParaRPr>
        </a:p>
      </dgm:t>
    </dgm:pt>
    <dgm:pt modelId="{6CEB751B-7BCE-49D4-B361-A95A63B887CB}">
      <dgm:prSet/>
      <dgm:spPr/>
      <dgm:t>
        <a:bodyPr/>
        <a:lstStyle/>
        <a:p>
          <a:r>
            <a:rPr lang="fa-IR" dirty="0">
              <a:cs typeface="B Nazanin" panose="00000400000000000000" pitchFamily="2" charset="-78"/>
            </a:rPr>
            <a:t>مچ و پاشنه ی پا</a:t>
          </a:r>
          <a:endParaRPr lang="en-US" dirty="0">
            <a:cs typeface="B Nazanin" panose="00000400000000000000" pitchFamily="2" charset="-78"/>
          </a:endParaRPr>
        </a:p>
      </dgm:t>
    </dgm:pt>
    <dgm:pt modelId="{ACD171BC-DA51-44F4-ABC1-D3DCA982E6D7}" type="parTrans" cxnId="{3985BB53-96DF-4527-9294-C04A8D81C5EE}">
      <dgm:prSet/>
      <dgm:spPr/>
      <dgm:t>
        <a:bodyPr/>
        <a:lstStyle/>
        <a:p>
          <a:endParaRPr lang="en-US">
            <a:cs typeface="B Nazanin" panose="00000400000000000000" pitchFamily="2" charset="-78"/>
          </a:endParaRPr>
        </a:p>
      </dgm:t>
    </dgm:pt>
    <dgm:pt modelId="{2EA45DA2-C487-440D-A4A3-7A45878EB35F}" type="sibTrans" cxnId="{3985BB53-96DF-4527-9294-C04A8D81C5EE}">
      <dgm:prSet/>
      <dgm:spPr/>
      <dgm:t>
        <a:bodyPr/>
        <a:lstStyle/>
        <a:p>
          <a:endParaRPr lang="en-US">
            <a:cs typeface="B Nazanin" panose="00000400000000000000" pitchFamily="2" charset="-78"/>
          </a:endParaRPr>
        </a:p>
      </dgm:t>
    </dgm:pt>
    <dgm:pt modelId="{5E097A2C-A5B4-48C4-8024-43E7D9032187}" type="pres">
      <dgm:prSet presAssocID="{B7C309ED-FF4F-4B1C-BE64-0D93D57A01EA}" presName="Name0" presStyleCnt="0">
        <dgm:presLayoutVars>
          <dgm:chMax val="1"/>
          <dgm:chPref val="1"/>
          <dgm:dir/>
          <dgm:animOne val="branch"/>
          <dgm:animLvl val="lvl"/>
        </dgm:presLayoutVars>
      </dgm:prSet>
      <dgm:spPr/>
      <dgm:t>
        <a:bodyPr/>
        <a:lstStyle/>
        <a:p>
          <a:endParaRPr lang="en-US"/>
        </a:p>
      </dgm:t>
    </dgm:pt>
    <dgm:pt modelId="{819CA161-7642-4FDD-B33D-37AEF304CF9C}" type="pres">
      <dgm:prSet presAssocID="{C504B5F7-B6AE-40C9-87BD-929BDA4C22EE}" presName="singleCycle" presStyleCnt="0"/>
      <dgm:spPr/>
    </dgm:pt>
    <dgm:pt modelId="{CA5C2BE4-D60D-4AF5-AC67-9E275268B591}" type="pres">
      <dgm:prSet presAssocID="{C504B5F7-B6AE-40C9-87BD-929BDA4C22EE}" presName="singleCenter" presStyleLbl="node1" presStyleIdx="0" presStyleCnt="6">
        <dgm:presLayoutVars>
          <dgm:chMax val="7"/>
          <dgm:chPref val="7"/>
        </dgm:presLayoutVars>
      </dgm:prSet>
      <dgm:spPr/>
      <dgm:t>
        <a:bodyPr/>
        <a:lstStyle/>
        <a:p>
          <a:endParaRPr lang="en-US"/>
        </a:p>
      </dgm:t>
    </dgm:pt>
    <dgm:pt modelId="{7851DDB8-1D8E-4D34-8E0C-7E9D7E58B70B}" type="pres">
      <dgm:prSet presAssocID="{D9FFFD96-0161-4CF6-8D4D-5805E844D8BD}" presName="Name56" presStyleLbl="parChTrans1D2" presStyleIdx="0" presStyleCnt="5"/>
      <dgm:spPr/>
      <dgm:t>
        <a:bodyPr/>
        <a:lstStyle/>
        <a:p>
          <a:endParaRPr lang="en-US"/>
        </a:p>
      </dgm:t>
    </dgm:pt>
    <dgm:pt modelId="{33B1AB64-3F97-4115-AB7F-72E334E80474}" type="pres">
      <dgm:prSet presAssocID="{6BDAF707-9312-4FA3-AE5B-151D34C5726A}" presName="text0" presStyleLbl="node1" presStyleIdx="1" presStyleCnt="6">
        <dgm:presLayoutVars>
          <dgm:bulletEnabled val="1"/>
        </dgm:presLayoutVars>
      </dgm:prSet>
      <dgm:spPr/>
      <dgm:t>
        <a:bodyPr/>
        <a:lstStyle/>
        <a:p>
          <a:endParaRPr lang="en-US"/>
        </a:p>
      </dgm:t>
    </dgm:pt>
    <dgm:pt modelId="{3E309A06-492A-4381-BA82-0F50A0438517}" type="pres">
      <dgm:prSet presAssocID="{7102449E-84CE-48FA-B894-CD5EC185899A}" presName="Name56" presStyleLbl="parChTrans1D2" presStyleIdx="1" presStyleCnt="5"/>
      <dgm:spPr/>
      <dgm:t>
        <a:bodyPr/>
        <a:lstStyle/>
        <a:p>
          <a:endParaRPr lang="en-US"/>
        </a:p>
      </dgm:t>
    </dgm:pt>
    <dgm:pt modelId="{5360F389-752C-4E68-8458-B5137C0637B6}" type="pres">
      <dgm:prSet presAssocID="{5A2D5F63-1D70-4448-96A7-A3E843DD7A2E}" presName="text0" presStyleLbl="node1" presStyleIdx="2" presStyleCnt="6">
        <dgm:presLayoutVars>
          <dgm:bulletEnabled val="1"/>
        </dgm:presLayoutVars>
      </dgm:prSet>
      <dgm:spPr/>
      <dgm:t>
        <a:bodyPr/>
        <a:lstStyle/>
        <a:p>
          <a:endParaRPr lang="en-US"/>
        </a:p>
      </dgm:t>
    </dgm:pt>
    <dgm:pt modelId="{0724A7C7-1376-4DDE-99D2-F8872205B1A6}" type="pres">
      <dgm:prSet presAssocID="{40EBD65C-D3F0-4F82-9410-62FEC773D9C8}" presName="Name56" presStyleLbl="parChTrans1D2" presStyleIdx="2" presStyleCnt="5"/>
      <dgm:spPr/>
      <dgm:t>
        <a:bodyPr/>
        <a:lstStyle/>
        <a:p>
          <a:endParaRPr lang="en-US"/>
        </a:p>
      </dgm:t>
    </dgm:pt>
    <dgm:pt modelId="{F7A8480B-CF42-428F-84B6-7DE7D8278F7E}" type="pres">
      <dgm:prSet presAssocID="{48FC7C6F-ECC8-455F-8BB5-4BE98C6BA5E7}" presName="text0" presStyleLbl="node1" presStyleIdx="3" presStyleCnt="6">
        <dgm:presLayoutVars>
          <dgm:bulletEnabled val="1"/>
        </dgm:presLayoutVars>
      </dgm:prSet>
      <dgm:spPr/>
      <dgm:t>
        <a:bodyPr/>
        <a:lstStyle/>
        <a:p>
          <a:endParaRPr lang="en-US"/>
        </a:p>
      </dgm:t>
    </dgm:pt>
    <dgm:pt modelId="{DE881F81-2D85-4BFE-AA3B-D445321076E7}" type="pres">
      <dgm:prSet presAssocID="{914D54BE-27DF-459D-BAA3-66200CB2E85A}" presName="Name56" presStyleLbl="parChTrans1D2" presStyleIdx="3" presStyleCnt="5"/>
      <dgm:spPr/>
      <dgm:t>
        <a:bodyPr/>
        <a:lstStyle/>
        <a:p>
          <a:endParaRPr lang="en-US"/>
        </a:p>
      </dgm:t>
    </dgm:pt>
    <dgm:pt modelId="{4C6E3111-6DC4-43C4-824B-FEB29D38AD0C}" type="pres">
      <dgm:prSet presAssocID="{A25A103B-7802-4AE4-979A-3890CA7DE287}" presName="text0" presStyleLbl="node1" presStyleIdx="4" presStyleCnt="6">
        <dgm:presLayoutVars>
          <dgm:bulletEnabled val="1"/>
        </dgm:presLayoutVars>
      </dgm:prSet>
      <dgm:spPr/>
      <dgm:t>
        <a:bodyPr/>
        <a:lstStyle/>
        <a:p>
          <a:endParaRPr lang="en-US"/>
        </a:p>
      </dgm:t>
    </dgm:pt>
    <dgm:pt modelId="{BC7A2D32-0BEB-4F6E-A504-0F281324F127}" type="pres">
      <dgm:prSet presAssocID="{ACD171BC-DA51-44F4-ABC1-D3DCA982E6D7}" presName="Name56" presStyleLbl="parChTrans1D2" presStyleIdx="4" presStyleCnt="5"/>
      <dgm:spPr/>
      <dgm:t>
        <a:bodyPr/>
        <a:lstStyle/>
        <a:p>
          <a:endParaRPr lang="en-US"/>
        </a:p>
      </dgm:t>
    </dgm:pt>
    <dgm:pt modelId="{584D517E-748B-44DD-A66F-1BB113F3B428}" type="pres">
      <dgm:prSet presAssocID="{6CEB751B-7BCE-49D4-B361-A95A63B887CB}" presName="text0" presStyleLbl="node1" presStyleIdx="5" presStyleCnt="6">
        <dgm:presLayoutVars>
          <dgm:bulletEnabled val="1"/>
        </dgm:presLayoutVars>
      </dgm:prSet>
      <dgm:spPr/>
      <dgm:t>
        <a:bodyPr/>
        <a:lstStyle/>
        <a:p>
          <a:endParaRPr lang="en-US"/>
        </a:p>
      </dgm:t>
    </dgm:pt>
  </dgm:ptLst>
  <dgm:cxnLst>
    <dgm:cxn modelId="{3985BB53-96DF-4527-9294-C04A8D81C5EE}" srcId="{C504B5F7-B6AE-40C9-87BD-929BDA4C22EE}" destId="{6CEB751B-7BCE-49D4-B361-A95A63B887CB}" srcOrd="4" destOrd="0" parTransId="{ACD171BC-DA51-44F4-ABC1-D3DCA982E6D7}" sibTransId="{2EA45DA2-C487-440D-A4A3-7A45878EB35F}"/>
    <dgm:cxn modelId="{FC26E7B8-432F-4FC0-AF2D-4D65F5A94FBE}" type="presOf" srcId="{6BDAF707-9312-4FA3-AE5B-151D34C5726A}" destId="{33B1AB64-3F97-4115-AB7F-72E334E80474}" srcOrd="0" destOrd="0" presId="urn:microsoft.com/office/officeart/2008/layout/RadialCluster"/>
    <dgm:cxn modelId="{0BDD27C4-A881-4770-A8B5-92D7527D4766}" type="presOf" srcId="{914D54BE-27DF-459D-BAA3-66200CB2E85A}" destId="{DE881F81-2D85-4BFE-AA3B-D445321076E7}" srcOrd="0" destOrd="0" presId="urn:microsoft.com/office/officeart/2008/layout/RadialCluster"/>
    <dgm:cxn modelId="{E83DC600-F6F4-40F9-9680-C52876511D77}" srcId="{C504B5F7-B6AE-40C9-87BD-929BDA4C22EE}" destId="{48FC7C6F-ECC8-455F-8BB5-4BE98C6BA5E7}" srcOrd="2" destOrd="0" parTransId="{40EBD65C-D3F0-4F82-9410-62FEC773D9C8}" sibTransId="{8244D0AF-6BB4-4F8D-B6A8-6096A7DD4008}"/>
    <dgm:cxn modelId="{F4414759-56F6-4700-8498-4192E1580A25}" srcId="{B7C309ED-FF4F-4B1C-BE64-0D93D57A01EA}" destId="{C504B5F7-B6AE-40C9-87BD-929BDA4C22EE}" srcOrd="0" destOrd="0" parTransId="{590D6787-4ED9-4CDC-A077-45938E3BF1AE}" sibTransId="{E790AEE0-AD79-45C2-BE49-D7002CD9C1B5}"/>
    <dgm:cxn modelId="{109E8D67-955E-4137-A392-8E51556F7075}" type="presOf" srcId="{B7C309ED-FF4F-4B1C-BE64-0D93D57A01EA}" destId="{5E097A2C-A5B4-48C4-8024-43E7D9032187}" srcOrd="0" destOrd="0" presId="urn:microsoft.com/office/officeart/2008/layout/RadialCluster"/>
    <dgm:cxn modelId="{62AAE21C-CC8D-4955-8409-917C509DA9D4}" srcId="{C504B5F7-B6AE-40C9-87BD-929BDA4C22EE}" destId="{5A2D5F63-1D70-4448-96A7-A3E843DD7A2E}" srcOrd="1" destOrd="0" parTransId="{7102449E-84CE-48FA-B894-CD5EC185899A}" sibTransId="{35A9EC1B-87BD-4714-B31F-1268B7D86C34}"/>
    <dgm:cxn modelId="{E8928F2A-D39F-4868-BD92-B200AC52AC25}" type="presOf" srcId="{ACD171BC-DA51-44F4-ABC1-D3DCA982E6D7}" destId="{BC7A2D32-0BEB-4F6E-A504-0F281324F127}" srcOrd="0" destOrd="0" presId="urn:microsoft.com/office/officeart/2008/layout/RadialCluster"/>
    <dgm:cxn modelId="{8944EAA3-9AAF-49D7-B654-FCD0B7D1D94B}" type="presOf" srcId="{6CEB751B-7BCE-49D4-B361-A95A63B887CB}" destId="{584D517E-748B-44DD-A66F-1BB113F3B428}" srcOrd="0" destOrd="0" presId="urn:microsoft.com/office/officeart/2008/layout/RadialCluster"/>
    <dgm:cxn modelId="{222CA03E-4B7C-4A37-98BE-98C77407297C}" type="presOf" srcId="{40EBD65C-D3F0-4F82-9410-62FEC773D9C8}" destId="{0724A7C7-1376-4DDE-99D2-F8872205B1A6}" srcOrd="0" destOrd="0" presId="urn:microsoft.com/office/officeart/2008/layout/RadialCluster"/>
    <dgm:cxn modelId="{959DE36D-51F9-4FA7-B750-FE5DFCD8F5E7}" srcId="{C504B5F7-B6AE-40C9-87BD-929BDA4C22EE}" destId="{6BDAF707-9312-4FA3-AE5B-151D34C5726A}" srcOrd="0" destOrd="0" parTransId="{D9FFFD96-0161-4CF6-8D4D-5805E844D8BD}" sibTransId="{E8EBCFD6-C363-4B12-A76A-C0415CDE9CC1}"/>
    <dgm:cxn modelId="{F2829A2A-18B6-435C-8B6F-32542BD5CA17}" type="presOf" srcId="{A25A103B-7802-4AE4-979A-3890CA7DE287}" destId="{4C6E3111-6DC4-43C4-824B-FEB29D38AD0C}" srcOrd="0" destOrd="0" presId="urn:microsoft.com/office/officeart/2008/layout/RadialCluster"/>
    <dgm:cxn modelId="{57F26D48-1F9C-4808-A712-61559154E54A}" srcId="{C504B5F7-B6AE-40C9-87BD-929BDA4C22EE}" destId="{A25A103B-7802-4AE4-979A-3890CA7DE287}" srcOrd="3" destOrd="0" parTransId="{914D54BE-27DF-459D-BAA3-66200CB2E85A}" sibTransId="{115FAF7C-3AA7-400E-A7D2-121F5B9DDDAF}"/>
    <dgm:cxn modelId="{3A69FDCB-FA63-42FD-9676-CFC742B6F2C3}" type="presOf" srcId="{C504B5F7-B6AE-40C9-87BD-929BDA4C22EE}" destId="{CA5C2BE4-D60D-4AF5-AC67-9E275268B591}" srcOrd="0" destOrd="0" presId="urn:microsoft.com/office/officeart/2008/layout/RadialCluster"/>
    <dgm:cxn modelId="{6321CF7E-B1E5-4A88-B13E-85FE9501F42D}" type="presOf" srcId="{5A2D5F63-1D70-4448-96A7-A3E843DD7A2E}" destId="{5360F389-752C-4E68-8458-B5137C0637B6}" srcOrd="0" destOrd="0" presId="urn:microsoft.com/office/officeart/2008/layout/RadialCluster"/>
    <dgm:cxn modelId="{71667B35-0389-4680-9BA1-0A1D9856D791}" type="presOf" srcId="{48FC7C6F-ECC8-455F-8BB5-4BE98C6BA5E7}" destId="{F7A8480B-CF42-428F-84B6-7DE7D8278F7E}" srcOrd="0" destOrd="0" presId="urn:microsoft.com/office/officeart/2008/layout/RadialCluster"/>
    <dgm:cxn modelId="{9EF4ECF3-58DF-4957-8347-3B1A1E0DE9CC}" type="presOf" srcId="{D9FFFD96-0161-4CF6-8D4D-5805E844D8BD}" destId="{7851DDB8-1D8E-4D34-8E0C-7E9D7E58B70B}" srcOrd="0" destOrd="0" presId="urn:microsoft.com/office/officeart/2008/layout/RadialCluster"/>
    <dgm:cxn modelId="{1B8E9015-A549-491D-927B-C267C9105C98}" type="presOf" srcId="{7102449E-84CE-48FA-B894-CD5EC185899A}" destId="{3E309A06-492A-4381-BA82-0F50A0438517}" srcOrd="0" destOrd="0" presId="urn:microsoft.com/office/officeart/2008/layout/RadialCluster"/>
    <dgm:cxn modelId="{AFA1A1FD-445D-41CB-A737-E03779F09F87}" type="presParOf" srcId="{5E097A2C-A5B4-48C4-8024-43E7D9032187}" destId="{819CA161-7642-4FDD-B33D-37AEF304CF9C}" srcOrd="0" destOrd="0" presId="urn:microsoft.com/office/officeart/2008/layout/RadialCluster"/>
    <dgm:cxn modelId="{A6B4AB77-DB83-4B18-9439-FABD7FF38B92}" type="presParOf" srcId="{819CA161-7642-4FDD-B33D-37AEF304CF9C}" destId="{CA5C2BE4-D60D-4AF5-AC67-9E275268B591}" srcOrd="0" destOrd="0" presId="urn:microsoft.com/office/officeart/2008/layout/RadialCluster"/>
    <dgm:cxn modelId="{B16F7B9C-A668-494C-A0A2-257F26367714}" type="presParOf" srcId="{819CA161-7642-4FDD-B33D-37AEF304CF9C}" destId="{7851DDB8-1D8E-4D34-8E0C-7E9D7E58B70B}" srcOrd="1" destOrd="0" presId="urn:microsoft.com/office/officeart/2008/layout/RadialCluster"/>
    <dgm:cxn modelId="{A755F338-731C-4136-9B74-870923D909A5}" type="presParOf" srcId="{819CA161-7642-4FDD-B33D-37AEF304CF9C}" destId="{33B1AB64-3F97-4115-AB7F-72E334E80474}" srcOrd="2" destOrd="0" presId="urn:microsoft.com/office/officeart/2008/layout/RadialCluster"/>
    <dgm:cxn modelId="{3E980C86-2BE7-4A60-ABF9-8830081F35DA}" type="presParOf" srcId="{819CA161-7642-4FDD-B33D-37AEF304CF9C}" destId="{3E309A06-492A-4381-BA82-0F50A0438517}" srcOrd="3" destOrd="0" presId="urn:microsoft.com/office/officeart/2008/layout/RadialCluster"/>
    <dgm:cxn modelId="{5C612E08-A51C-48BF-A373-7C0BDA85E59E}" type="presParOf" srcId="{819CA161-7642-4FDD-B33D-37AEF304CF9C}" destId="{5360F389-752C-4E68-8458-B5137C0637B6}" srcOrd="4" destOrd="0" presId="urn:microsoft.com/office/officeart/2008/layout/RadialCluster"/>
    <dgm:cxn modelId="{A7D4B277-D359-4787-B21A-7ECEA8275E64}" type="presParOf" srcId="{819CA161-7642-4FDD-B33D-37AEF304CF9C}" destId="{0724A7C7-1376-4DDE-99D2-F8872205B1A6}" srcOrd="5" destOrd="0" presId="urn:microsoft.com/office/officeart/2008/layout/RadialCluster"/>
    <dgm:cxn modelId="{7AC2F8A6-87E4-49F7-AD24-035780D807D3}" type="presParOf" srcId="{819CA161-7642-4FDD-B33D-37AEF304CF9C}" destId="{F7A8480B-CF42-428F-84B6-7DE7D8278F7E}" srcOrd="6" destOrd="0" presId="urn:microsoft.com/office/officeart/2008/layout/RadialCluster"/>
    <dgm:cxn modelId="{D1022D56-5331-4002-B6B8-72C16303E351}" type="presParOf" srcId="{819CA161-7642-4FDD-B33D-37AEF304CF9C}" destId="{DE881F81-2D85-4BFE-AA3B-D445321076E7}" srcOrd="7" destOrd="0" presId="urn:microsoft.com/office/officeart/2008/layout/RadialCluster"/>
    <dgm:cxn modelId="{F6CCD923-5C86-41F1-A98C-FF60C30F9EDF}" type="presParOf" srcId="{819CA161-7642-4FDD-B33D-37AEF304CF9C}" destId="{4C6E3111-6DC4-43C4-824B-FEB29D38AD0C}" srcOrd="8" destOrd="0" presId="urn:microsoft.com/office/officeart/2008/layout/RadialCluster"/>
    <dgm:cxn modelId="{033D963C-6A71-4842-8A6D-0ECB9EC1CD39}" type="presParOf" srcId="{819CA161-7642-4FDD-B33D-37AEF304CF9C}" destId="{BC7A2D32-0BEB-4F6E-A504-0F281324F127}" srcOrd="9" destOrd="0" presId="urn:microsoft.com/office/officeart/2008/layout/RadialCluster"/>
    <dgm:cxn modelId="{81B993A6-B598-46FB-92FF-E68A1E96DE76}" type="presParOf" srcId="{819CA161-7642-4FDD-B33D-37AEF304CF9C}" destId="{584D517E-748B-44DD-A66F-1BB113F3B428}" srcOrd="10"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F52FB9-C3BE-4915-A197-436DD83FF86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6536C0F-948B-439C-A6A0-4ACDA8AF7BAC}">
      <dgm:prSet phldrT="[Text]" custT="1"/>
      <dgm:spPr/>
      <dgm:t>
        <a:bodyPr/>
        <a:lstStyle/>
        <a:p>
          <a:r>
            <a:rPr lang="fa-IR" sz="3200" dirty="0">
              <a:cs typeface="B Nazanin" panose="00000400000000000000" pitchFamily="2" charset="-78"/>
            </a:rPr>
            <a:t>تخت زخم بستر</a:t>
          </a:r>
          <a:endParaRPr lang="en-US" sz="3200" dirty="0">
            <a:cs typeface="B Nazanin" panose="00000400000000000000" pitchFamily="2" charset="-78"/>
          </a:endParaRPr>
        </a:p>
      </dgm:t>
    </dgm:pt>
    <dgm:pt modelId="{CA9C8356-DDF8-44E0-8792-8CD34929DAFC}" type="parTrans" cxnId="{478957C8-C38F-49D2-9B44-12DCBAC915D6}">
      <dgm:prSet/>
      <dgm:spPr/>
      <dgm:t>
        <a:bodyPr/>
        <a:lstStyle/>
        <a:p>
          <a:endParaRPr lang="en-US" sz="2000">
            <a:cs typeface="B Nazanin" panose="00000400000000000000" pitchFamily="2" charset="-78"/>
          </a:endParaRPr>
        </a:p>
      </dgm:t>
    </dgm:pt>
    <dgm:pt modelId="{3BE71FF3-5AAF-4B3B-909C-425FBD42F22F}" type="sibTrans" cxnId="{478957C8-C38F-49D2-9B44-12DCBAC915D6}">
      <dgm:prSet/>
      <dgm:spPr/>
      <dgm:t>
        <a:bodyPr/>
        <a:lstStyle/>
        <a:p>
          <a:endParaRPr lang="en-US" sz="2000">
            <a:cs typeface="B Nazanin" panose="00000400000000000000" pitchFamily="2" charset="-78"/>
          </a:endParaRPr>
        </a:p>
      </dgm:t>
    </dgm:pt>
    <dgm:pt modelId="{7AC88424-A41D-4786-B3B0-42854014ABF8}">
      <dgm:prSet phldrT="[Text]" custT="1"/>
      <dgm:spPr/>
      <dgm:t>
        <a:bodyPr/>
        <a:lstStyle/>
        <a:p>
          <a:r>
            <a:rPr lang="fa-IR" sz="2000" dirty="0">
              <a:cs typeface="B Nazanin" panose="00000400000000000000" pitchFamily="2" charset="-78"/>
            </a:rPr>
            <a:t>ملحفه ی آنتی باکتریال و ضد اب</a:t>
          </a:r>
          <a:endParaRPr lang="en-US" sz="2000" dirty="0">
            <a:cs typeface="B Nazanin" panose="00000400000000000000" pitchFamily="2" charset="-78"/>
          </a:endParaRPr>
        </a:p>
      </dgm:t>
    </dgm:pt>
    <dgm:pt modelId="{BF66790C-A973-4C94-9FDD-ADDA87E0F384}" type="parTrans" cxnId="{A54DF943-C174-498D-B389-30195C5176B6}">
      <dgm:prSet custT="1"/>
      <dgm:spPr/>
      <dgm:t>
        <a:bodyPr/>
        <a:lstStyle/>
        <a:p>
          <a:endParaRPr lang="en-US" sz="600">
            <a:cs typeface="B Nazanin" panose="00000400000000000000" pitchFamily="2" charset="-78"/>
          </a:endParaRPr>
        </a:p>
      </dgm:t>
    </dgm:pt>
    <dgm:pt modelId="{2FD7D7A5-6819-4900-91AF-475DA6979B2D}" type="sibTrans" cxnId="{A54DF943-C174-498D-B389-30195C5176B6}">
      <dgm:prSet/>
      <dgm:spPr/>
      <dgm:t>
        <a:bodyPr/>
        <a:lstStyle/>
        <a:p>
          <a:endParaRPr lang="en-US" sz="2000">
            <a:cs typeface="B Nazanin" panose="00000400000000000000" pitchFamily="2" charset="-78"/>
          </a:endParaRPr>
        </a:p>
      </dgm:t>
    </dgm:pt>
    <dgm:pt modelId="{74F71214-2B89-4F5E-A401-B2D2162D4CD1}">
      <dgm:prSet phldrT="[Text]" custT="1"/>
      <dgm:spPr/>
      <dgm:t>
        <a:bodyPr/>
        <a:lstStyle/>
        <a:p>
          <a:r>
            <a:rPr lang="fa-IR" sz="2000" dirty="0">
              <a:cs typeface="B Nazanin" panose="00000400000000000000" pitchFamily="2" charset="-78"/>
            </a:rPr>
            <a:t>تعبیه ی سوراخ هایی در تشک مواج</a:t>
          </a:r>
          <a:endParaRPr lang="en-US" sz="2000" dirty="0">
            <a:cs typeface="B Nazanin" panose="00000400000000000000" pitchFamily="2" charset="-78"/>
          </a:endParaRPr>
        </a:p>
      </dgm:t>
    </dgm:pt>
    <dgm:pt modelId="{9483A2E5-9587-4328-8A3B-0CEECD458C9C}" type="parTrans" cxnId="{736497A4-0FA0-4DEA-9B36-1F9D1522C404}">
      <dgm:prSet custT="1"/>
      <dgm:spPr/>
      <dgm:t>
        <a:bodyPr/>
        <a:lstStyle/>
        <a:p>
          <a:endParaRPr lang="en-US" sz="600">
            <a:cs typeface="B Nazanin" panose="00000400000000000000" pitchFamily="2" charset="-78"/>
          </a:endParaRPr>
        </a:p>
      </dgm:t>
    </dgm:pt>
    <dgm:pt modelId="{6E8AE3AA-B1D4-4C41-9362-B8B42555750F}" type="sibTrans" cxnId="{736497A4-0FA0-4DEA-9B36-1F9D1522C404}">
      <dgm:prSet/>
      <dgm:spPr/>
      <dgm:t>
        <a:bodyPr/>
        <a:lstStyle/>
        <a:p>
          <a:endParaRPr lang="en-US" sz="2000">
            <a:cs typeface="B Nazanin" panose="00000400000000000000" pitchFamily="2" charset="-78"/>
          </a:endParaRPr>
        </a:p>
      </dgm:t>
    </dgm:pt>
    <dgm:pt modelId="{AD362523-0BE9-45A9-B1D1-804EDDC5E957}">
      <dgm:prSet phldrT="[Text]" custT="1"/>
      <dgm:spPr/>
      <dgm:t>
        <a:bodyPr/>
        <a:lstStyle/>
        <a:p>
          <a:r>
            <a:rPr lang="fa-IR" sz="2000" dirty="0">
              <a:cs typeface="B Nazanin" panose="00000400000000000000" pitchFamily="2" charset="-78"/>
            </a:rPr>
            <a:t>استفاده از پمپ هوای دمنده برای گردش هوا</a:t>
          </a:r>
          <a:endParaRPr lang="en-US" sz="2000" dirty="0">
            <a:cs typeface="B Nazanin" panose="00000400000000000000" pitchFamily="2" charset="-78"/>
          </a:endParaRPr>
        </a:p>
      </dgm:t>
    </dgm:pt>
    <dgm:pt modelId="{AE49830A-4CBB-414E-8F22-9D4F5FB1C97D}" type="parTrans" cxnId="{36323101-E9D7-4F4E-BF2F-2966D8A9D2E1}">
      <dgm:prSet custT="1"/>
      <dgm:spPr/>
      <dgm:t>
        <a:bodyPr/>
        <a:lstStyle/>
        <a:p>
          <a:endParaRPr lang="en-US" sz="600">
            <a:cs typeface="B Nazanin" panose="00000400000000000000" pitchFamily="2" charset="-78"/>
          </a:endParaRPr>
        </a:p>
      </dgm:t>
    </dgm:pt>
    <dgm:pt modelId="{40537452-8608-4447-9F1F-09C95D8C9E5A}" type="sibTrans" cxnId="{36323101-E9D7-4F4E-BF2F-2966D8A9D2E1}">
      <dgm:prSet/>
      <dgm:spPr/>
      <dgm:t>
        <a:bodyPr/>
        <a:lstStyle/>
        <a:p>
          <a:endParaRPr lang="en-US" sz="2000">
            <a:cs typeface="B Nazanin" panose="00000400000000000000" pitchFamily="2" charset="-78"/>
          </a:endParaRPr>
        </a:p>
      </dgm:t>
    </dgm:pt>
    <dgm:pt modelId="{5828F46B-E62A-467C-8FD4-A39151488F75}">
      <dgm:prSet phldrT="[Text]" custT="1"/>
      <dgm:spPr/>
      <dgm:t>
        <a:bodyPr/>
        <a:lstStyle/>
        <a:p>
          <a:r>
            <a:rPr lang="fa-IR" sz="2000" dirty="0">
              <a:cs typeface="B Nazanin" panose="00000400000000000000" pitchFamily="2" charset="-78"/>
            </a:rPr>
            <a:t>عبور شلنگ از این سوراخ ها </a:t>
          </a:r>
          <a:endParaRPr lang="en-US" sz="2000" dirty="0">
            <a:cs typeface="B Nazanin" panose="00000400000000000000" pitchFamily="2" charset="-78"/>
          </a:endParaRPr>
        </a:p>
      </dgm:t>
    </dgm:pt>
    <dgm:pt modelId="{66C1DA1B-0395-4CA6-A3A9-A268AA98066C}" type="sibTrans" cxnId="{21CDF4B3-68DF-4757-BBA5-3903F961CE6A}">
      <dgm:prSet/>
      <dgm:spPr/>
      <dgm:t>
        <a:bodyPr/>
        <a:lstStyle/>
        <a:p>
          <a:endParaRPr lang="en-US" sz="2000">
            <a:cs typeface="B Nazanin" panose="00000400000000000000" pitchFamily="2" charset="-78"/>
          </a:endParaRPr>
        </a:p>
      </dgm:t>
    </dgm:pt>
    <dgm:pt modelId="{A7F46416-0A5E-4908-A5D6-4CD361BAFB76}" type="parTrans" cxnId="{21CDF4B3-68DF-4757-BBA5-3903F961CE6A}">
      <dgm:prSet custT="1"/>
      <dgm:spPr/>
      <dgm:t>
        <a:bodyPr/>
        <a:lstStyle/>
        <a:p>
          <a:endParaRPr lang="en-US" sz="600">
            <a:cs typeface="B Nazanin" panose="00000400000000000000" pitchFamily="2" charset="-78"/>
          </a:endParaRPr>
        </a:p>
      </dgm:t>
    </dgm:pt>
    <dgm:pt modelId="{B030149A-D7D0-4235-992C-53347402F6A1}">
      <dgm:prSet custT="1"/>
      <dgm:spPr/>
      <dgm:t>
        <a:bodyPr/>
        <a:lstStyle/>
        <a:p>
          <a:r>
            <a:rPr lang="fa-IR" sz="2000" dirty="0">
              <a:cs typeface="B Nazanin" panose="00000400000000000000" pitchFamily="2" charset="-78"/>
            </a:rPr>
            <a:t>جلوگیری از بوی بد با کربن های فعال</a:t>
          </a:r>
          <a:endParaRPr lang="en-US" sz="2000" dirty="0">
            <a:cs typeface="B Nazanin" panose="00000400000000000000" pitchFamily="2" charset="-78"/>
          </a:endParaRPr>
        </a:p>
      </dgm:t>
    </dgm:pt>
    <dgm:pt modelId="{C64AB99A-78A2-4CF4-89E4-220228B16636}" type="parTrans" cxnId="{400EDEC4-1C02-424E-BFF9-16025D4FF174}">
      <dgm:prSet custT="1"/>
      <dgm:spPr/>
      <dgm:t>
        <a:bodyPr/>
        <a:lstStyle/>
        <a:p>
          <a:endParaRPr lang="en-US" sz="600">
            <a:cs typeface="B Nazanin" panose="00000400000000000000" pitchFamily="2" charset="-78"/>
          </a:endParaRPr>
        </a:p>
      </dgm:t>
    </dgm:pt>
    <dgm:pt modelId="{57CADB6E-E9D5-47A1-AEDC-EAC83B20AE71}" type="sibTrans" cxnId="{400EDEC4-1C02-424E-BFF9-16025D4FF174}">
      <dgm:prSet/>
      <dgm:spPr/>
      <dgm:t>
        <a:bodyPr/>
        <a:lstStyle/>
        <a:p>
          <a:endParaRPr lang="en-US" sz="2000">
            <a:cs typeface="B Nazanin" panose="00000400000000000000" pitchFamily="2" charset="-78"/>
          </a:endParaRPr>
        </a:p>
      </dgm:t>
    </dgm:pt>
    <dgm:pt modelId="{9EF529E6-F287-4503-ABF7-9030710E6C40}" type="pres">
      <dgm:prSet presAssocID="{7FF52FB9-C3BE-4915-A197-436DD83FF86A}" presName="cycle" presStyleCnt="0">
        <dgm:presLayoutVars>
          <dgm:chMax val="1"/>
          <dgm:dir/>
          <dgm:animLvl val="ctr"/>
          <dgm:resizeHandles val="exact"/>
        </dgm:presLayoutVars>
      </dgm:prSet>
      <dgm:spPr/>
      <dgm:t>
        <a:bodyPr/>
        <a:lstStyle/>
        <a:p>
          <a:endParaRPr lang="en-US"/>
        </a:p>
      </dgm:t>
    </dgm:pt>
    <dgm:pt modelId="{40F534CB-1A85-4E94-A060-B54C9349C3E2}" type="pres">
      <dgm:prSet presAssocID="{76536C0F-948B-439C-A6A0-4ACDA8AF7BAC}" presName="centerShape" presStyleLbl="node0" presStyleIdx="0" presStyleCnt="1"/>
      <dgm:spPr/>
      <dgm:t>
        <a:bodyPr/>
        <a:lstStyle/>
        <a:p>
          <a:endParaRPr lang="en-US"/>
        </a:p>
      </dgm:t>
    </dgm:pt>
    <dgm:pt modelId="{DB59C70A-F100-40B7-8E01-C087E3B84E79}" type="pres">
      <dgm:prSet presAssocID="{BF66790C-A973-4C94-9FDD-ADDA87E0F384}" presName="Name9" presStyleLbl="parChTrans1D2" presStyleIdx="0" presStyleCnt="5"/>
      <dgm:spPr/>
      <dgm:t>
        <a:bodyPr/>
        <a:lstStyle/>
        <a:p>
          <a:endParaRPr lang="en-US"/>
        </a:p>
      </dgm:t>
    </dgm:pt>
    <dgm:pt modelId="{9A6A08E3-EF89-46B8-8107-24FF76F5FECD}" type="pres">
      <dgm:prSet presAssocID="{BF66790C-A973-4C94-9FDD-ADDA87E0F384}" presName="connTx" presStyleLbl="parChTrans1D2" presStyleIdx="0" presStyleCnt="5"/>
      <dgm:spPr/>
      <dgm:t>
        <a:bodyPr/>
        <a:lstStyle/>
        <a:p>
          <a:endParaRPr lang="en-US"/>
        </a:p>
      </dgm:t>
    </dgm:pt>
    <dgm:pt modelId="{30FA7CCA-815F-4E9C-AC4D-70946F6F1A9F}" type="pres">
      <dgm:prSet presAssocID="{7AC88424-A41D-4786-B3B0-42854014ABF8}" presName="node" presStyleLbl="node1" presStyleIdx="0" presStyleCnt="5">
        <dgm:presLayoutVars>
          <dgm:bulletEnabled val="1"/>
        </dgm:presLayoutVars>
      </dgm:prSet>
      <dgm:spPr/>
      <dgm:t>
        <a:bodyPr/>
        <a:lstStyle/>
        <a:p>
          <a:endParaRPr lang="en-US"/>
        </a:p>
      </dgm:t>
    </dgm:pt>
    <dgm:pt modelId="{ED05914C-EF9C-401B-BADA-CAA0C32C27AE}" type="pres">
      <dgm:prSet presAssocID="{9483A2E5-9587-4328-8A3B-0CEECD458C9C}" presName="Name9" presStyleLbl="parChTrans1D2" presStyleIdx="1" presStyleCnt="5"/>
      <dgm:spPr/>
      <dgm:t>
        <a:bodyPr/>
        <a:lstStyle/>
        <a:p>
          <a:endParaRPr lang="en-US"/>
        </a:p>
      </dgm:t>
    </dgm:pt>
    <dgm:pt modelId="{721CA3BC-1A92-477D-A5ED-55CE5BF3B46C}" type="pres">
      <dgm:prSet presAssocID="{9483A2E5-9587-4328-8A3B-0CEECD458C9C}" presName="connTx" presStyleLbl="parChTrans1D2" presStyleIdx="1" presStyleCnt="5"/>
      <dgm:spPr/>
      <dgm:t>
        <a:bodyPr/>
        <a:lstStyle/>
        <a:p>
          <a:endParaRPr lang="en-US"/>
        </a:p>
      </dgm:t>
    </dgm:pt>
    <dgm:pt modelId="{EC081348-9A75-496C-A58E-EB356D59530F}" type="pres">
      <dgm:prSet presAssocID="{74F71214-2B89-4F5E-A401-B2D2162D4CD1}" presName="node" presStyleLbl="node1" presStyleIdx="1" presStyleCnt="5">
        <dgm:presLayoutVars>
          <dgm:bulletEnabled val="1"/>
        </dgm:presLayoutVars>
      </dgm:prSet>
      <dgm:spPr/>
      <dgm:t>
        <a:bodyPr/>
        <a:lstStyle/>
        <a:p>
          <a:endParaRPr lang="en-US"/>
        </a:p>
      </dgm:t>
    </dgm:pt>
    <dgm:pt modelId="{873B9527-CBB9-4494-B892-38FA0A78EAEB}" type="pres">
      <dgm:prSet presAssocID="{A7F46416-0A5E-4908-A5D6-4CD361BAFB76}" presName="Name9" presStyleLbl="parChTrans1D2" presStyleIdx="2" presStyleCnt="5"/>
      <dgm:spPr/>
      <dgm:t>
        <a:bodyPr/>
        <a:lstStyle/>
        <a:p>
          <a:endParaRPr lang="en-US"/>
        </a:p>
      </dgm:t>
    </dgm:pt>
    <dgm:pt modelId="{6CE88179-83CC-431B-B15F-70957BB0F43F}" type="pres">
      <dgm:prSet presAssocID="{A7F46416-0A5E-4908-A5D6-4CD361BAFB76}" presName="connTx" presStyleLbl="parChTrans1D2" presStyleIdx="2" presStyleCnt="5"/>
      <dgm:spPr/>
      <dgm:t>
        <a:bodyPr/>
        <a:lstStyle/>
        <a:p>
          <a:endParaRPr lang="en-US"/>
        </a:p>
      </dgm:t>
    </dgm:pt>
    <dgm:pt modelId="{6DBFCAB3-02B5-4F14-A65D-C3C55A5A1DBD}" type="pres">
      <dgm:prSet presAssocID="{5828F46B-E62A-467C-8FD4-A39151488F75}" presName="node" presStyleLbl="node1" presStyleIdx="2" presStyleCnt="5">
        <dgm:presLayoutVars>
          <dgm:bulletEnabled val="1"/>
        </dgm:presLayoutVars>
      </dgm:prSet>
      <dgm:spPr/>
      <dgm:t>
        <a:bodyPr/>
        <a:lstStyle/>
        <a:p>
          <a:endParaRPr lang="en-US"/>
        </a:p>
      </dgm:t>
    </dgm:pt>
    <dgm:pt modelId="{39095F88-226E-4E48-B1DF-82473899978E}" type="pres">
      <dgm:prSet presAssocID="{AE49830A-4CBB-414E-8F22-9D4F5FB1C97D}" presName="Name9" presStyleLbl="parChTrans1D2" presStyleIdx="3" presStyleCnt="5"/>
      <dgm:spPr/>
      <dgm:t>
        <a:bodyPr/>
        <a:lstStyle/>
        <a:p>
          <a:endParaRPr lang="en-US"/>
        </a:p>
      </dgm:t>
    </dgm:pt>
    <dgm:pt modelId="{C8BBDEA1-99EB-45FD-97B9-4DF06AA50310}" type="pres">
      <dgm:prSet presAssocID="{AE49830A-4CBB-414E-8F22-9D4F5FB1C97D}" presName="connTx" presStyleLbl="parChTrans1D2" presStyleIdx="3" presStyleCnt="5"/>
      <dgm:spPr/>
      <dgm:t>
        <a:bodyPr/>
        <a:lstStyle/>
        <a:p>
          <a:endParaRPr lang="en-US"/>
        </a:p>
      </dgm:t>
    </dgm:pt>
    <dgm:pt modelId="{B87849EC-0B71-436A-B221-A66629DDEE14}" type="pres">
      <dgm:prSet presAssocID="{AD362523-0BE9-45A9-B1D1-804EDDC5E957}" presName="node" presStyleLbl="node1" presStyleIdx="3" presStyleCnt="5">
        <dgm:presLayoutVars>
          <dgm:bulletEnabled val="1"/>
        </dgm:presLayoutVars>
      </dgm:prSet>
      <dgm:spPr/>
      <dgm:t>
        <a:bodyPr/>
        <a:lstStyle/>
        <a:p>
          <a:endParaRPr lang="en-US"/>
        </a:p>
      </dgm:t>
    </dgm:pt>
    <dgm:pt modelId="{F4AD4D9B-1B44-4CCD-8625-ADE04DDAE500}" type="pres">
      <dgm:prSet presAssocID="{C64AB99A-78A2-4CF4-89E4-220228B16636}" presName="Name9" presStyleLbl="parChTrans1D2" presStyleIdx="4" presStyleCnt="5"/>
      <dgm:spPr/>
      <dgm:t>
        <a:bodyPr/>
        <a:lstStyle/>
        <a:p>
          <a:endParaRPr lang="en-US"/>
        </a:p>
      </dgm:t>
    </dgm:pt>
    <dgm:pt modelId="{4924B085-2787-46A4-95C1-A22E7B85A193}" type="pres">
      <dgm:prSet presAssocID="{C64AB99A-78A2-4CF4-89E4-220228B16636}" presName="connTx" presStyleLbl="parChTrans1D2" presStyleIdx="4" presStyleCnt="5"/>
      <dgm:spPr/>
      <dgm:t>
        <a:bodyPr/>
        <a:lstStyle/>
        <a:p>
          <a:endParaRPr lang="en-US"/>
        </a:p>
      </dgm:t>
    </dgm:pt>
    <dgm:pt modelId="{D1C89943-F07B-4231-9E3A-3A01E059D314}" type="pres">
      <dgm:prSet presAssocID="{B030149A-D7D0-4235-992C-53347402F6A1}" presName="node" presStyleLbl="node1" presStyleIdx="4" presStyleCnt="5">
        <dgm:presLayoutVars>
          <dgm:bulletEnabled val="1"/>
        </dgm:presLayoutVars>
      </dgm:prSet>
      <dgm:spPr/>
      <dgm:t>
        <a:bodyPr/>
        <a:lstStyle/>
        <a:p>
          <a:endParaRPr lang="en-US"/>
        </a:p>
      </dgm:t>
    </dgm:pt>
  </dgm:ptLst>
  <dgm:cxnLst>
    <dgm:cxn modelId="{A5F9CA46-5832-4D8A-8D7D-7ED52F0D3D68}" type="presOf" srcId="{7AC88424-A41D-4786-B3B0-42854014ABF8}" destId="{30FA7CCA-815F-4E9C-AC4D-70946F6F1A9F}" srcOrd="0" destOrd="0" presId="urn:microsoft.com/office/officeart/2005/8/layout/radial1"/>
    <dgm:cxn modelId="{EF83E804-ED7D-458D-BC42-8205B86AF525}" type="presOf" srcId="{AE49830A-4CBB-414E-8F22-9D4F5FB1C97D}" destId="{39095F88-226E-4E48-B1DF-82473899978E}" srcOrd="0" destOrd="0" presId="urn:microsoft.com/office/officeart/2005/8/layout/radial1"/>
    <dgm:cxn modelId="{0F6F3324-0281-4A6F-992B-671500D2AAB1}" type="presOf" srcId="{B030149A-D7D0-4235-992C-53347402F6A1}" destId="{D1C89943-F07B-4231-9E3A-3A01E059D314}" srcOrd="0" destOrd="0" presId="urn:microsoft.com/office/officeart/2005/8/layout/radial1"/>
    <dgm:cxn modelId="{89CB19E9-004E-454D-8B25-14C4D5289AF0}" type="presOf" srcId="{7FF52FB9-C3BE-4915-A197-436DD83FF86A}" destId="{9EF529E6-F287-4503-ABF7-9030710E6C40}" srcOrd="0" destOrd="0" presId="urn:microsoft.com/office/officeart/2005/8/layout/radial1"/>
    <dgm:cxn modelId="{81DA8E44-D4D2-4DD3-8AF7-14CBDF0D8CF1}" type="presOf" srcId="{C64AB99A-78A2-4CF4-89E4-220228B16636}" destId="{4924B085-2787-46A4-95C1-A22E7B85A193}" srcOrd="1" destOrd="0" presId="urn:microsoft.com/office/officeart/2005/8/layout/radial1"/>
    <dgm:cxn modelId="{DDD8B4AD-EA25-40BA-BD93-361BDA511994}" type="presOf" srcId="{9483A2E5-9587-4328-8A3B-0CEECD458C9C}" destId="{ED05914C-EF9C-401B-BADA-CAA0C32C27AE}" srcOrd="0" destOrd="0" presId="urn:microsoft.com/office/officeart/2005/8/layout/radial1"/>
    <dgm:cxn modelId="{A54DF943-C174-498D-B389-30195C5176B6}" srcId="{76536C0F-948B-439C-A6A0-4ACDA8AF7BAC}" destId="{7AC88424-A41D-4786-B3B0-42854014ABF8}" srcOrd="0" destOrd="0" parTransId="{BF66790C-A973-4C94-9FDD-ADDA87E0F384}" sibTransId="{2FD7D7A5-6819-4900-91AF-475DA6979B2D}"/>
    <dgm:cxn modelId="{EA5A79C5-CBEF-439E-845B-21921C10570F}" type="presOf" srcId="{A7F46416-0A5E-4908-A5D6-4CD361BAFB76}" destId="{6CE88179-83CC-431B-B15F-70957BB0F43F}" srcOrd="1" destOrd="0" presId="urn:microsoft.com/office/officeart/2005/8/layout/radial1"/>
    <dgm:cxn modelId="{4589918B-6E7C-45E4-AEE2-3A474DC78F6C}" type="presOf" srcId="{74F71214-2B89-4F5E-A401-B2D2162D4CD1}" destId="{EC081348-9A75-496C-A58E-EB356D59530F}" srcOrd="0" destOrd="0" presId="urn:microsoft.com/office/officeart/2005/8/layout/radial1"/>
    <dgm:cxn modelId="{2CC81E59-B2FD-456E-87B7-8CF7E9FFBD96}" type="presOf" srcId="{C64AB99A-78A2-4CF4-89E4-220228B16636}" destId="{F4AD4D9B-1B44-4CCD-8625-ADE04DDAE500}" srcOrd="0" destOrd="0" presId="urn:microsoft.com/office/officeart/2005/8/layout/radial1"/>
    <dgm:cxn modelId="{D2ACB64C-5F03-461F-9006-7156BB94341D}" type="presOf" srcId="{9483A2E5-9587-4328-8A3B-0CEECD458C9C}" destId="{721CA3BC-1A92-477D-A5ED-55CE5BF3B46C}" srcOrd="1" destOrd="0" presId="urn:microsoft.com/office/officeart/2005/8/layout/radial1"/>
    <dgm:cxn modelId="{400EDEC4-1C02-424E-BFF9-16025D4FF174}" srcId="{76536C0F-948B-439C-A6A0-4ACDA8AF7BAC}" destId="{B030149A-D7D0-4235-992C-53347402F6A1}" srcOrd="4" destOrd="0" parTransId="{C64AB99A-78A2-4CF4-89E4-220228B16636}" sibTransId="{57CADB6E-E9D5-47A1-AEDC-EAC83B20AE71}"/>
    <dgm:cxn modelId="{2776A5CB-2513-40EF-AF3C-09C218B479AB}" type="presOf" srcId="{BF66790C-A973-4C94-9FDD-ADDA87E0F384}" destId="{DB59C70A-F100-40B7-8E01-C087E3B84E79}" srcOrd="0" destOrd="0" presId="urn:microsoft.com/office/officeart/2005/8/layout/radial1"/>
    <dgm:cxn modelId="{A138A7A4-00CC-4F9B-8C3B-051F7C07F7C5}" type="presOf" srcId="{5828F46B-E62A-467C-8FD4-A39151488F75}" destId="{6DBFCAB3-02B5-4F14-A65D-C3C55A5A1DBD}" srcOrd="0" destOrd="0" presId="urn:microsoft.com/office/officeart/2005/8/layout/radial1"/>
    <dgm:cxn modelId="{74A6611B-8B39-462D-8BA1-28B6AADB033F}" type="presOf" srcId="{A7F46416-0A5E-4908-A5D6-4CD361BAFB76}" destId="{873B9527-CBB9-4494-B892-38FA0A78EAEB}" srcOrd="0" destOrd="0" presId="urn:microsoft.com/office/officeart/2005/8/layout/radial1"/>
    <dgm:cxn modelId="{F4E9911A-A7AA-4102-A808-BF893DE607E7}" type="presOf" srcId="{76536C0F-948B-439C-A6A0-4ACDA8AF7BAC}" destId="{40F534CB-1A85-4E94-A060-B54C9349C3E2}" srcOrd="0" destOrd="0" presId="urn:microsoft.com/office/officeart/2005/8/layout/radial1"/>
    <dgm:cxn modelId="{36323101-E9D7-4F4E-BF2F-2966D8A9D2E1}" srcId="{76536C0F-948B-439C-A6A0-4ACDA8AF7BAC}" destId="{AD362523-0BE9-45A9-B1D1-804EDDC5E957}" srcOrd="3" destOrd="0" parTransId="{AE49830A-4CBB-414E-8F22-9D4F5FB1C97D}" sibTransId="{40537452-8608-4447-9F1F-09C95D8C9E5A}"/>
    <dgm:cxn modelId="{21CDF4B3-68DF-4757-BBA5-3903F961CE6A}" srcId="{76536C0F-948B-439C-A6A0-4ACDA8AF7BAC}" destId="{5828F46B-E62A-467C-8FD4-A39151488F75}" srcOrd="2" destOrd="0" parTransId="{A7F46416-0A5E-4908-A5D6-4CD361BAFB76}" sibTransId="{66C1DA1B-0395-4CA6-A3A9-A268AA98066C}"/>
    <dgm:cxn modelId="{000E8A89-5BB3-4846-84F8-63213297A03E}" type="presOf" srcId="{BF66790C-A973-4C94-9FDD-ADDA87E0F384}" destId="{9A6A08E3-EF89-46B8-8107-24FF76F5FECD}" srcOrd="1" destOrd="0" presId="urn:microsoft.com/office/officeart/2005/8/layout/radial1"/>
    <dgm:cxn modelId="{478957C8-C38F-49D2-9B44-12DCBAC915D6}" srcId="{7FF52FB9-C3BE-4915-A197-436DD83FF86A}" destId="{76536C0F-948B-439C-A6A0-4ACDA8AF7BAC}" srcOrd="0" destOrd="0" parTransId="{CA9C8356-DDF8-44E0-8792-8CD34929DAFC}" sibTransId="{3BE71FF3-5AAF-4B3B-909C-425FBD42F22F}"/>
    <dgm:cxn modelId="{736497A4-0FA0-4DEA-9B36-1F9D1522C404}" srcId="{76536C0F-948B-439C-A6A0-4ACDA8AF7BAC}" destId="{74F71214-2B89-4F5E-A401-B2D2162D4CD1}" srcOrd="1" destOrd="0" parTransId="{9483A2E5-9587-4328-8A3B-0CEECD458C9C}" sibTransId="{6E8AE3AA-B1D4-4C41-9362-B8B42555750F}"/>
    <dgm:cxn modelId="{B5CBA677-1814-4389-B269-C8EFCB301B3D}" type="presOf" srcId="{AD362523-0BE9-45A9-B1D1-804EDDC5E957}" destId="{B87849EC-0B71-436A-B221-A66629DDEE14}" srcOrd="0" destOrd="0" presId="urn:microsoft.com/office/officeart/2005/8/layout/radial1"/>
    <dgm:cxn modelId="{D9284F34-BD35-41FF-BD75-07D44A01C2A9}" type="presOf" srcId="{AE49830A-4CBB-414E-8F22-9D4F5FB1C97D}" destId="{C8BBDEA1-99EB-45FD-97B9-4DF06AA50310}" srcOrd="1" destOrd="0" presId="urn:microsoft.com/office/officeart/2005/8/layout/radial1"/>
    <dgm:cxn modelId="{E50FC711-ECA8-49E2-A311-65546883B5A2}" type="presParOf" srcId="{9EF529E6-F287-4503-ABF7-9030710E6C40}" destId="{40F534CB-1A85-4E94-A060-B54C9349C3E2}" srcOrd="0" destOrd="0" presId="urn:microsoft.com/office/officeart/2005/8/layout/radial1"/>
    <dgm:cxn modelId="{4596E683-FC71-42B7-9BD4-B249EDEF5435}" type="presParOf" srcId="{9EF529E6-F287-4503-ABF7-9030710E6C40}" destId="{DB59C70A-F100-40B7-8E01-C087E3B84E79}" srcOrd="1" destOrd="0" presId="urn:microsoft.com/office/officeart/2005/8/layout/radial1"/>
    <dgm:cxn modelId="{39B2954A-44CC-4F7C-9732-08D96ADEFE91}" type="presParOf" srcId="{DB59C70A-F100-40B7-8E01-C087E3B84E79}" destId="{9A6A08E3-EF89-46B8-8107-24FF76F5FECD}" srcOrd="0" destOrd="0" presId="urn:microsoft.com/office/officeart/2005/8/layout/radial1"/>
    <dgm:cxn modelId="{0C07F80C-89D3-459C-AE9B-976370415592}" type="presParOf" srcId="{9EF529E6-F287-4503-ABF7-9030710E6C40}" destId="{30FA7CCA-815F-4E9C-AC4D-70946F6F1A9F}" srcOrd="2" destOrd="0" presId="urn:microsoft.com/office/officeart/2005/8/layout/radial1"/>
    <dgm:cxn modelId="{9E6D48B8-00FC-4A11-9694-30A7312FE40E}" type="presParOf" srcId="{9EF529E6-F287-4503-ABF7-9030710E6C40}" destId="{ED05914C-EF9C-401B-BADA-CAA0C32C27AE}" srcOrd="3" destOrd="0" presId="urn:microsoft.com/office/officeart/2005/8/layout/radial1"/>
    <dgm:cxn modelId="{8550F38E-791E-44ED-842D-5EF82BFC8ACF}" type="presParOf" srcId="{ED05914C-EF9C-401B-BADA-CAA0C32C27AE}" destId="{721CA3BC-1A92-477D-A5ED-55CE5BF3B46C}" srcOrd="0" destOrd="0" presId="urn:microsoft.com/office/officeart/2005/8/layout/radial1"/>
    <dgm:cxn modelId="{ABECD892-8D7A-48FA-B7E1-4F10275CA20C}" type="presParOf" srcId="{9EF529E6-F287-4503-ABF7-9030710E6C40}" destId="{EC081348-9A75-496C-A58E-EB356D59530F}" srcOrd="4" destOrd="0" presId="urn:microsoft.com/office/officeart/2005/8/layout/radial1"/>
    <dgm:cxn modelId="{B038BAD1-8B8F-48B1-92ED-7B9EA9E1BB44}" type="presParOf" srcId="{9EF529E6-F287-4503-ABF7-9030710E6C40}" destId="{873B9527-CBB9-4494-B892-38FA0A78EAEB}" srcOrd="5" destOrd="0" presId="urn:microsoft.com/office/officeart/2005/8/layout/radial1"/>
    <dgm:cxn modelId="{59D76B6F-C573-4306-AF26-D869ED1DFEA6}" type="presParOf" srcId="{873B9527-CBB9-4494-B892-38FA0A78EAEB}" destId="{6CE88179-83CC-431B-B15F-70957BB0F43F}" srcOrd="0" destOrd="0" presId="urn:microsoft.com/office/officeart/2005/8/layout/radial1"/>
    <dgm:cxn modelId="{29642430-CF84-4C71-A083-0BAC84975DB0}" type="presParOf" srcId="{9EF529E6-F287-4503-ABF7-9030710E6C40}" destId="{6DBFCAB3-02B5-4F14-A65D-C3C55A5A1DBD}" srcOrd="6" destOrd="0" presId="urn:microsoft.com/office/officeart/2005/8/layout/radial1"/>
    <dgm:cxn modelId="{44AA1400-B344-47DF-9108-9CE84BAE7B81}" type="presParOf" srcId="{9EF529E6-F287-4503-ABF7-9030710E6C40}" destId="{39095F88-226E-4E48-B1DF-82473899978E}" srcOrd="7" destOrd="0" presId="urn:microsoft.com/office/officeart/2005/8/layout/radial1"/>
    <dgm:cxn modelId="{2D271EE8-5CC6-4A1B-9DB6-9F35DE6F22B9}" type="presParOf" srcId="{39095F88-226E-4E48-B1DF-82473899978E}" destId="{C8BBDEA1-99EB-45FD-97B9-4DF06AA50310}" srcOrd="0" destOrd="0" presId="urn:microsoft.com/office/officeart/2005/8/layout/radial1"/>
    <dgm:cxn modelId="{F9042A5F-5624-4C84-B7DE-777ADEAFBE53}" type="presParOf" srcId="{9EF529E6-F287-4503-ABF7-9030710E6C40}" destId="{B87849EC-0B71-436A-B221-A66629DDEE14}" srcOrd="8" destOrd="0" presId="urn:microsoft.com/office/officeart/2005/8/layout/radial1"/>
    <dgm:cxn modelId="{87FD07E6-296E-4D72-A7F3-8184A1C3EC86}" type="presParOf" srcId="{9EF529E6-F287-4503-ABF7-9030710E6C40}" destId="{F4AD4D9B-1B44-4CCD-8625-ADE04DDAE500}" srcOrd="9" destOrd="0" presId="urn:microsoft.com/office/officeart/2005/8/layout/radial1"/>
    <dgm:cxn modelId="{6A961AC7-412D-435F-B107-523CE8E7FE22}" type="presParOf" srcId="{F4AD4D9B-1B44-4CCD-8625-ADE04DDAE500}" destId="{4924B085-2787-46A4-95C1-A22E7B85A193}" srcOrd="0" destOrd="0" presId="urn:microsoft.com/office/officeart/2005/8/layout/radial1"/>
    <dgm:cxn modelId="{12031E7F-20E4-455A-942E-98C1879D7583}" type="presParOf" srcId="{9EF529E6-F287-4503-ABF7-9030710E6C40}" destId="{D1C89943-F07B-4231-9E3A-3A01E059D314}"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0A0F7-59D0-4DF9-A148-6B18D59E66FF}" type="doc">
      <dgm:prSet loTypeId="urn:microsoft.com/office/officeart/2008/layout/RadialCluster" loCatId="relationship" qsTypeId="urn:microsoft.com/office/officeart/2005/8/quickstyle/simple1" qsCatId="simple" csTypeId="urn:microsoft.com/office/officeart/2005/8/colors/colorful2" csCatId="colorful" phldr="1"/>
      <dgm:spPr/>
      <dgm:t>
        <a:bodyPr/>
        <a:lstStyle/>
        <a:p>
          <a:endParaRPr lang="en-US"/>
        </a:p>
      </dgm:t>
    </dgm:pt>
    <dgm:pt modelId="{840CBEEC-B6D5-497D-87FE-AA275FAB1E51}">
      <dgm:prSet phldrT="[Text]" custT="1"/>
      <dgm:spPr/>
      <dgm:t>
        <a:bodyPr/>
        <a:lstStyle/>
        <a:p>
          <a:r>
            <a:rPr lang="fa-IR" sz="3200" dirty="0">
              <a:cs typeface="B Nazanin" panose="00000400000000000000" pitchFamily="2" charset="-78"/>
            </a:rPr>
            <a:t>ضد آب سازی</a:t>
          </a:r>
          <a:endParaRPr lang="en-US" sz="3200" dirty="0">
            <a:cs typeface="B Nazanin" panose="00000400000000000000" pitchFamily="2" charset="-78"/>
          </a:endParaRPr>
        </a:p>
      </dgm:t>
    </dgm:pt>
    <dgm:pt modelId="{0712D7C2-F501-40E1-8CA1-5300C7C4D05F}" type="parTrans" cxnId="{267B7606-D501-43F8-A9F2-732A82F9F04F}">
      <dgm:prSet/>
      <dgm:spPr/>
      <dgm:t>
        <a:bodyPr/>
        <a:lstStyle/>
        <a:p>
          <a:endParaRPr lang="en-US" sz="1600">
            <a:cs typeface="B Nazanin" panose="00000400000000000000" pitchFamily="2" charset="-78"/>
          </a:endParaRPr>
        </a:p>
      </dgm:t>
    </dgm:pt>
    <dgm:pt modelId="{B5C0F7A6-58EF-4758-8E74-184046ADC456}" type="sibTrans" cxnId="{267B7606-D501-43F8-A9F2-732A82F9F04F}">
      <dgm:prSet/>
      <dgm:spPr/>
      <dgm:t>
        <a:bodyPr/>
        <a:lstStyle/>
        <a:p>
          <a:endParaRPr lang="en-US" sz="1600">
            <a:cs typeface="B Nazanin" panose="00000400000000000000" pitchFamily="2" charset="-78"/>
          </a:endParaRPr>
        </a:p>
      </dgm:t>
    </dgm:pt>
    <dgm:pt modelId="{446CC11F-C551-4CBD-97C8-483C494CA07F}">
      <dgm:prSet phldrT="[Text]" custT="1"/>
      <dgm:spPr/>
      <dgm:t>
        <a:bodyPr/>
        <a:lstStyle/>
        <a:p>
          <a:r>
            <a:rPr lang="fa-IR" sz="1800" dirty="0">
              <a:cs typeface="B Nazanin" panose="00000400000000000000" pitchFamily="2" charset="-78"/>
            </a:rPr>
            <a:t>نانو ذرات دی اکسید سیلسیوم</a:t>
          </a:r>
          <a:endParaRPr lang="en-US" sz="1800" dirty="0">
            <a:cs typeface="B Nazanin" panose="00000400000000000000" pitchFamily="2" charset="-78"/>
          </a:endParaRPr>
        </a:p>
      </dgm:t>
    </dgm:pt>
    <dgm:pt modelId="{B9FE7E6A-31CA-4B19-9CC3-B858A8E02219}" type="parTrans" cxnId="{14B178C6-5BCE-46B2-A334-7D72BD345902}">
      <dgm:prSet/>
      <dgm:spPr/>
      <dgm:t>
        <a:bodyPr/>
        <a:lstStyle/>
        <a:p>
          <a:endParaRPr lang="en-US" sz="1600">
            <a:cs typeface="B Nazanin" panose="00000400000000000000" pitchFamily="2" charset="-78"/>
          </a:endParaRPr>
        </a:p>
      </dgm:t>
    </dgm:pt>
    <dgm:pt modelId="{9932E537-6922-41BE-BCD7-AA118148C78C}" type="sibTrans" cxnId="{14B178C6-5BCE-46B2-A334-7D72BD345902}">
      <dgm:prSet/>
      <dgm:spPr/>
      <dgm:t>
        <a:bodyPr/>
        <a:lstStyle/>
        <a:p>
          <a:endParaRPr lang="en-US" sz="1600">
            <a:cs typeface="B Nazanin" panose="00000400000000000000" pitchFamily="2" charset="-78"/>
          </a:endParaRPr>
        </a:p>
      </dgm:t>
    </dgm:pt>
    <dgm:pt modelId="{24D1276F-7906-4C9A-BF2C-0F165AEC37CB}" type="pres">
      <dgm:prSet presAssocID="{4240A0F7-59D0-4DF9-A148-6B18D59E66FF}" presName="Name0" presStyleCnt="0">
        <dgm:presLayoutVars>
          <dgm:chMax val="1"/>
          <dgm:chPref val="1"/>
          <dgm:dir/>
          <dgm:animOne val="branch"/>
          <dgm:animLvl val="lvl"/>
        </dgm:presLayoutVars>
      </dgm:prSet>
      <dgm:spPr/>
      <dgm:t>
        <a:bodyPr/>
        <a:lstStyle/>
        <a:p>
          <a:endParaRPr lang="en-US"/>
        </a:p>
      </dgm:t>
    </dgm:pt>
    <dgm:pt modelId="{1A3384EB-A625-4F61-81AE-C8317036E7DB}" type="pres">
      <dgm:prSet presAssocID="{840CBEEC-B6D5-497D-87FE-AA275FAB1E51}" presName="singleCycle" presStyleCnt="0"/>
      <dgm:spPr/>
    </dgm:pt>
    <dgm:pt modelId="{92710C78-1C5B-4969-8540-7AE38B40A926}" type="pres">
      <dgm:prSet presAssocID="{840CBEEC-B6D5-497D-87FE-AA275FAB1E51}" presName="singleCenter" presStyleLbl="node1" presStyleIdx="0" presStyleCnt="2">
        <dgm:presLayoutVars>
          <dgm:chMax val="7"/>
          <dgm:chPref val="7"/>
        </dgm:presLayoutVars>
      </dgm:prSet>
      <dgm:spPr/>
      <dgm:t>
        <a:bodyPr/>
        <a:lstStyle/>
        <a:p>
          <a:endParaRPr lang="en-US"/>
        </a:p>
      </dgm:t>
    </dgm:pt>
    <dgm:pt modelId="{4183342B-FFD9-450D-BC46-3CA6ACE1AB18}" type="pres">
      <dgm:prSet presAssocID="{B9FE7E6A-31CA-4B19-9CC3-B858A8E02219}" presName="Name56" presStyleLbl="parChTrans1D2" presStyleIdx="0" presStyleCnt="1"/>
      <dgm:spPr/>
      <dgm:t>
        <a:bodyPr/>
        <a:lstStyle/>
        <a:p>
          <a:endParaRPr lang="en-US"/>
        </a:p>
      </dgm:t>
    </dgm:pt>
    <dgm:pt modelId="{3EBB0D76-E25E-4F2A-AF00-DBF305682D89}" type="pres">
      <dgm:prSet presAssocID="{446CC11F-C551-4CBD-97C8-483C494CA07F}" presName="text0" presStyleLbl="node1" presStyleIdx="1" presStyleCnt="2">
        <dgm:presLayoutVars>
          <dgm:bulletEnabled val="1"/>
        </dgm:presLayoutVars>
      </dgm:prSet>
      <dgm:spPr/>
      <dgm:t>
        <a:bodyPr/>
        <a:lstStyle/>
        <a:p>
          <a:endParaRPr lang="en-US"/>
        </a:p>
      </dgm:t>
    </dgm:pt>
  </dgm:ptLst>
  <dgm:cxnLst>
    <dgm:cxn modelId="{1652B969-380B-48FF-9BC7-740B0E5246F4}" type="presOf" srcId="{4240A0F7-59D0-4DF9-A148-6B18D59E66FF}" destId="{24D1276F-7906-4C9A-BF2C-0F165AEC37CB}" srcOrd="0" destOrd="0" presId="urn:microsoft.com/office/officeart/2008/layout/RadialCluster"/>
    <dgm:cxn modelId="{B94997F3-2BBE-46E0-8FC3-FE7F7042C044}" type="presOf" srcId="{B9FE7E6A-31CA-4B19-9CC3-B858A8E02219}" destId="{4183342B-FFD9-450D-BC46-3CA6ACE1AB18}" srcOrd="0" destOrd="0" presId="urn:microsoft.com/office/officeart/2008/layout/RadialCluster"/>
    <dgm:cxn modelId="{14B178C6-5BCE-46B2-A334-7D72BD345902}" srcId="{840CBEEC-B6D5-497D-87FE-AA275FAB1E51}" destId="{446CC11F-C551-4CBD-97C8-483C494CA07F}" srcOrd="0" destOrd="0" parTransId="{B9FE7E6A-31CA-4B19-9CC3-B858A8E02219}" sibTransId="{9932E537-6922-41BE-BCD7-AA118148C78C}"/>
    <dgm:cxn modelId="{54C1321A-2FF4-46B4-B911-16FC1E2B15A3}" type="presOf" srcId="{840CBEEC-B6D5-497D-87FE-AA275FAB1E51}" destId="{92710C78-1C5B-4969-8540-7AE38B40A926}" srcOrd="0" destOrd="0" presId="urn:microsoft.com/office/officeart/2008/layout/RadialCluster"/>
    <dgm:cxn modelId="{267B7606-D501-43F8-A9F2-732A82F9F04F}" srcId="{4240A0F7-59D0-4DF9-A148-6B18D59E66FF}" destId="{840CBEEC-B6D5-497D-87FE-AA275FAB1E51}" srcOrd="0" destOrd="0" parTransId="{0712D7C2-F501-40E1-8CA1-5300C7C4D05F}" sibTransId="{B5C0F7A6-58EF-4758-8E74-184046ADC456}"/>
    <dgm:cxn modelId="{90AD580B-3F89-4B4D-BE48-149C8D154FB8}" type="presOf" srcId="{446CC11F-C551-4CBD-97C8-483C494CA07F}" destId="{3EBB0D76-E25E-4F2A-AF00-DBF305682D89}" srcOrd="0" destOrd="0" presId="urn:microsoft.com/office/officeart/2008/layout/RadialCluster"/>
    <dgm:cxn modelId="{04378F22-B771-435E-9A23-978F695BF7CD}" type="presParOf" srcId="{24D1276F-7906-4C9A-BF2C-0F165AEC37CB}" destId="{1A3384EB-A625-4F61-81AE-C8317036E7DB}" srcOrd="0" destOrd="0" presId="urn:microsoft.com/office/officeart/2008/layout/RadialCluster"/>
    <dgm:cxn modelId="{7178AB27-3B5C-4ABC-9D80-E10B11023655}" type="presParOf" srcId="{1A3384EB-A625-4F61-81AE-C8317036E7DB}" destId="{92710C78-1C5B-4969-8540-7AE38B40A926}" srcOrd="0" destOrd="0" presId="urn:microsoft.com/office/officeart/2008/layout/RadialCluster"/>
    <dgm:cxn modelId="{A47B48B7-7CA1-439E-A39B-E48815DC6789}" type="presParOf" srcId="{1A3384EB-A625-4F61-81AE-C8317036E7DB}" destId="{4183342B-FFD9-450D-BC46-3CA6ACE1AB18}" srcOrd="1" destOrd="0" presId="urn:microsoft.com/office/officeart/2008/layout/RadialCluster"/>
    <dgm:cxn modelId="{1EE42518-7C88-4937-B48A-078080821B33}" type="presParOf" srcId="{1A3384EB-A625-4F61-81AE-C8317036E7DB}" destId="{3EBB0D76-E25E-4F2A-AF00-DBF305682D89}" srcOrd="2"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40A0F7-59D0-4DF9-A148-6B18D59E66FF}" type="doc">
      <dgm:prSet loTypeId="urn:microsoft.com/office/officeart/2008/layout/RadialCluster" loCatId="relationship" qsTypeId="urn:microsoft.com/office/officeart/2005/8/quickstyle/simple1" qsCatId="simple" csTypeId="urn:microsoft.com/office/officeart/2005/8/colors/colorful2" csCatId="colorful" phldr="1"/>
      <dgm:spPr/>
      <dgm:t>
        <a:bodyPr/>
        <a:lstStyle/>
        <a:p>
          <a:endParaRPr lang="en-US"/>
        </a:p>
      </dgm:t>
    </dgm:pt>
    <dgm:pt modelId="{840CBEEC-B6D5-497D-87FE-AA275FAB1E51}">
      <dgm:prSet phldrT="[Text]"/>
      <dgm:spPr/>
      <dgm:t>
        <a:bodyPr/>
        <a:lstStyle/>
        <a:p>
          <a:r>
            <a:rPr lang="fa-IR" dirty="0">
              <a:cs typeface="B Nazanin" panose="00000400000000000000" pitchFamily="2" charset="-78"/>
            </a:rPr>
            <a:t>آنتی باکتریال سازی</a:t>
          </a:r>
          <a:endParaRPr lang="en-US" dirty="0">
            <a:cs typeface="B Nazanin" panose="00000400000000000000" pitchFamily="2" charset="-78"/>
          </a:endParaRPr>
        </a:p>
      </dgm:t>
    </dgm:pt>
    <dgm:pt modelId="{0712D7C2-F501-40E1-8CA1-5300C7C4D05F}" type="parTrans" cxnId="{267B7606-D501-43F8-A9F2-732A82F9F04F}">
      <dgm:prSet/>
      <dgm:spPr/>
      <dgm:t>
        <a:bodyPr/>
        <a:lstStyle/>
        <a:p>
          <a:endParaRPr lang="en-US">
            <a:cs typeface="B Nazanin" panose="00000400000000000000" pitchFamily="2" charset="-78"/>
          </a:endParaRPr>
        </a:p>
      </dgm:t>
    </dgm:pt>
    <dgm:pt modelId="{B5C0F7A6-58EF-4758-8E74-184046ADC456}" type="sibTrans" cxnId="{267B7606-D501-43F8-A9F2-732A82F9F04F}">
      <dgm:prSet/>
      <dgm:spPr/>
      <dgm:t>
        <a:bodyPr/>
        <a:lstStyle/>
        <a:p>
          <a:endParaRPr lang="en-US">
            <a:cs typeface="B Nazanin" panose="00000400000000000000" pitchFamily="2" charset="-78"/>
          </a:endParaRPr>
        </a:p>
      </dgm:t>
    </dgm:pt>
    <dgm:pt modelId="{446CC11F-C551-4CBD-97C8-483C494CA07F}">
      <dgm:prSet phldrT="[Text]"/>
      <dgm:spPr/>
      <dgm:t>
        <a:bodyPr/>
        <a:lstStyle/>
        <a:p>
          <a:r>
            <a:rPr lang="fa-IR" dirty="0">
              <a:cs typeface="B Nazanin" panose="00000400000000000000" pitchFamily="2" charset="-78"/>
            </a:rPr>
            <a:t> نانوذرات نقره </a:t>
          </a:r>
          <a:endParaRPr lang="en-US" dirty="0">
            <a:cs typeface="B Nazanin" panose="00000400000000000000" pitchFamily="2" charset="-78"/>
          </a:endParaRPr>
        </a:p>
      </dgm:t>
    </dgm:pt>
    <dgm:pt modelId="{B9FE7E6A-31CA-4B19-9CC3-B858A8E02219}" type="parTrans" cxnId="{14B178C6-5BCE-46B2-A334-7D72BD345902}">
      <dgm:prSet/>
      <dgm:spPr/>
      <dgm:t>
        <a:bodyPr/>
        <a:lstStyle/>
        <a:p>
          <a:endParaRPr lang="en-US">
            <a:cs typeface="B Nazanin" panose="00000400000000000000" pitchFamily="2" charset="-78"/>
          </a:endParaRPr>
        </a:p>
      </dgm:t>
    </dgm:pt>
    <dgm:pt modelId="{9932E537-6922-41BE-BCD7-AA118148C78C}" type="sibTrans" cxnId="{14B178C6-5BCE-46B2-A334-7D72BD345902}">
      <dgm:prSet/>
      <dgm:spPr/>
      <dgm:t>
        <a:bodyPr/>
        <a:lstStyle/>
        <a:p>
          <a:endParaRPr lang="en-US">
            <a:cs typeface="B Nazanin" panose="00000400000000000000" pitchFamily="2" charset="-78"/>
          </a:endParaRPr>
        </a:p>
      </dgm:t>
    </dgm:pt>
    <dgm:pt modelId="{24D1276F-7906-4C9A-BF2C-0F165AEC37CB}" type="pres">
      <dgm:prSet presAssocID="{4240A0F7-59D0-4DF9-A148-6B18D59E66FF}" presName="Name0" presStyleCnt="0">
        <dgm:presLayoutVars>
          <dgm:chMax val="1"/>
          <dgm:chPref val="1"/>
          <dgm:dir/>
          <dgm:animOne val="branch"/>
          <dgm:animLvl val="lvl"/>
        </dgm:presLayoutVars>
      </dgm:prSet>
      <dgm:spPr/>
      <dgm:t>
        <a:bodyPr/>
        <a:lstStyle/>
        <a:p>
          <a:endParaRPr lang="en-US"/>
        </a:p>
      </dgm:t>
    </dgm:pt>
    <dgm:pt modelId="{1A3384EB-A625-4F61-81AE-C8317036E7DB}" type="pres">
      <dgm:prSet presAssocID="{840CBEEC-B6D5-497D-87FE-AA275FAB1E51}" presName="singleCycle" presStyleCnt="0"/>
      <dgm:spPr/>
    </dgm:pt>
    <dgm:pt modelId="{92710C78-1C5B-4969-8540-7AE38B40A926}" type="pres">
      <dgm:prSet presAssocID="{840CBEEC-B6D5-497D-87FE-AA275FAB1E51}" presName="singleCenter" presStyleLbl="node1" presStyleIdx="0" presStyleCnt="2">
        <dgm:presLayoutVars>
          <dgm:chMax val="7"/>
          <dgm:chPref val="7"/>
        </dgm:presLayoutVars>
      </dgm:prSet>
      <dgm:spPr/>
      <dgm:t>
        <a:bodyPr/>
        <a:lstStyle/>
        <a:p>
          <a:endParaRPr lang="en-US"/>
        </a:p>
      </dgm:t>
    </dgm:pt>
    <dgm:pt modelId="{4183342B-FFD9-450D-BC46-3CA6ACE1AB18}" type="pres">
      <dgm:prSet presAssocID="{B9FE7E6A-31CA-4B19-9CC3-B858A8E02219}" presName="Name56" presStyleLbl="parChTrans1D2" presStyleIdx="0" presStyleCnt="1"/>
      <dgm:spPr/>
      <dgm:t>
        <a:bodyPr/>
        <a:lstStyle/>
        <a:p>
          <a:endParaRPr lang="en-US"/>
        </a:p>
      </dgm:t>
    </dgm:pt>
    <dgm:pt modelId="{3EBB0D76-E25E-4F2A-AF00-DBF305682D89}" type="pres">
      <dgm:prSet presAssocID="{446CC11F-C551-4CBD-97C8-483C494CA07F}" presName="text0" presStyleLbl="node1" presStyleIdx="1" presStyleCnt="2">
        <dgm:presLayoutVars>
          <dgm:bulletEnabled val="1"/>
        </dgm:presLayoutVars>
      </dgm:prSet>
      <dgm:spPr/>
      <dgm:t>
        <a:bodyPr/>
        <a:lstStyle/>
        <a:p>
          <a:endParaRPr lang="en-US"/>
        </a:p>
      </dgm:t>
    </dgm:pt>
  </dgm:ptLst>
  <dgm:cxnLst>
    <dgm:cxn modelId="{1652B969-380B-48FF-9BC7-740B0E5246F4}" type="presOf" srcId="{4240A0F7-59D0-4DF9-A148-6B18D59E66FF}" destId="{24D1276F-7906-4C9A-BF2C-0F165AEC37CB}" srcOrd="0" destOrd="0" presId="urn:microsoft.com/office/officeart/2008/layout/RadialCluster"/>
    <dgm:cxn modelId="{B94997F3-2BBE-46E0-8FC3-FE7F7042C044}" type="presOf" srcId="{B9FE7E6A-31CA-4B19-9CC3-B858A8E02219}" destId="{4183342B-FFD9-450D-BC46-3CA6ACE1AB18}" srcOrd="0" destOrd="0" presId="urn:microsoft.com/office/officeart/2008/layout/RadialCluster"/>
    <dgm:cxn modelId="{14B178C6-5BCE-46B2-A334-7D72BD345902}" srcId="{840CBEEC-B6D5-497D-87FE-AA275FAB1E51}" destId="{446CC11F-C551-4CBD-97C8-483C494CA07F}" srcOrd="0" destOrd="0" parTransId="{B9FE7E6A-31CA-4B19-9CC3-B858A8E02219}" sibTransId="{9932E537-6922-41BE-BCD7-AA118148C78C}"/>
    <dgm:cxn modelId="{54C1321A-2FF4-46B4-B911-16FC1E2B15A3}" type="presOf" srcId="{840CBEEC-B6D5-497D-87FE-AA275FAB1E51}" destId="{92710C78-1C5B-4969-8540-7AE38B40A926}" srcOrd="0" destOrd="0" presId="urn:microsoft.com/office/officeart/2008/layout/RadialCluster"/>
    <dgm:cxn modelId="{267B7606-D501-43F8-A9F2-732A82F9F04F}" srcId="{4240A0F7-59D0-4DF9-A148-6B18D59E66FF}" destId="{840CBEEC-B6D5-497D-87FE-AA275FAB1E51}" srcOrd="0" destOrd="0" parTransId="{0712D7C2-F501-40E1-8CA1-5300C7C4D05F}" sibTransId="{B5C0F7A6-58EF-4758-8E74-184046ADC456}"/>
    <dgm:cxn modelId="{90AD580B-3F89-4B4D-BE48-149C8D154FB8}" type="presOf" srcId="{446CC11F-C551-4CBD-97C8-483C494CA07F}" destId="{3EBB0D76-E25E-4F2A-AF00-DBF305682D89}" srcOrd="0" destOrd="0" presId="urn:microsoft.com/office/officeart/2008/layout/RadialCluster"/>
    <dgm:cxn modelId="{04378F22-B771-435E-9A23-978F695BF7CD}" type="presParOf" srcId="{24D1276F-7906-4C9A-BF2C-0F165AEC37CB}" destId="{1A3384EB-A625-4F61-81AE-C8317036E7DB}" srcOrd="0" destOrd="0" presId="urn:microsoft.com/office/officeart/2008/layout/RadialCluster"/>
    <dgm:cxn modelId="{7178AB27-3B5C-4ABC-9D80-E10B11023655}" type="presParOf" srcId="{1A3384EB-A625-4F61-81AE-C8317036E7DB}" destId="{92710C78-1C5B-4969-8540-7AE38B40A926}" srcOrd="0" destOrd="0" presId="urn:microsoft.com/office/officeart/2008/layout/RadialCluster"/>
    <dgm:cxn modelId="{A47B48B7-7CA1-439E-A39B-E48815DC6789}" type="presParOf" srcId="{1A3384EB-A625-4F61-81AE-C8317036E7DB}" destId="{4183342B-FFD9-450D-BC46-3CA6ACE1AB18}" srcOrd="1" destOrd="0" presId="urn:microsoft.com/office/officeart/2008/layout/RadialCluster"/>
    <dgm:cxn modelId="{1EE42518-7C88-4937-B48A-078080821B33}" type="presParOf" srcId="{1A3384EB-A625-4F61-81AE-C8317036E7DB}" destId="{3EBB0D76-E25E-4F2A-AF00-DBF305682D89}" srcOrd="2" destOrd="0" presId="urn:microsoft.com/office/officeart/2008/layout/RadialCluster"/>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7D5A01-7087-42FD-A08E-28E34735E24F}" type="doc">
      <dgm:prSet loTypeId="urn:microsoft.com/office/officeart/2005/8/layout/equation1" loCatId="relationship" qsTypeId="urn:microsoft.com/office/officeart/2005/8/quickstyle/simple1" qsCatId="simple" csTypeId="urn:microsoft.com/office/officeart/2005/8/colors/colorful5" csCatId="colorful" phldr="1"/>
      <dgm:spPr/>
    </dgm:pt>
    <dgm:pt modelId="{FDAFD7CE-6A9E-49B0-B462-CED760F348D4}">
      <dgm:prSet phldrT="[Text]"/>
      <dgm:spPr/>
      <dgm:t>
        <a:bodyPr/>
        <a:lstStyle/>
        <a:p>
          <a:r>
            <a:rPr lang="fa-IR" dirty="0"/>
            <a:t>770000 تومان </a:t>
          </a:r>
          <a:endParaRPr lang="en-US" dirty="0"/>
        </a:p>
      </dgm:t>
    </dgm:pt>
    <dgm:pt modelId="{2A1551D6-7606-4279-81B1-EF7377D8C87C}" type="parTrans" cxnId="{7894AC07-B5A9-49A9-9AF0-B7A9539AF756}">
      <dgm:prSet/>
      <dgm:spPr/>
      <dgm:t>
        <a:bodyPr/>
        <a:lstStyle/>
        <a:p>
          <a:endParaRPr lang="en-US"/>
        </a:p>
      </dgm:t>
    </dgm:pt>
    <dgm:pt modelId="{7C6FD802-0607-4B1F-9552-4A87758A88A3}" type="sibTrans" cxnId="{7894AC07-B5A9-49A9-9AF0-B7A9539AF756}">
      <dgm:prSet/>
      <dgm:spPr/>
      <dgm:t>
        <a:bodyPr/>
        <a:lstStyle/>
        <a:p>
          <a:endParaRPr lang="en-US"/>
        </a:p>
      </dgm:t>
    </dgm:pt>
    <dgm:pt modelId="{64018839-8532-49F7-B8BB-DFE0AFDFCB6F}">
      <dgm:prSet phldrT="[Text]"/>
      <dgm:spPr/>
      <dgm:t>
        <a:bodyPr/>
        <a:lstStyle/>
        <a:p>
          <a:r>
            <a:rPr lang="fa-IR" dirty="0" smtClean="0"/>
            <a:t>1230000 </a:t>
          </a:r>
          <a:r>
            <a:rPr lang="fa-IR" dirty="0"/>
            <a:t>تومان</a:t>
          </a:r>
          <a:endParaRPr lang="en-US" dirty="0"/>
        </a:p>
      </dgm:t>
    </dgm:pt>
    <dgm:pt modelId="{7773127B-1D8E-4570-BEC0-1708C14AF367}" type="parTrans" cxnId="{29C57A22-A54B-4A2E-BCA5-E86BBBF2387A}">
      <dgm:prSet/>
      <dgm:spPr/>
      <dgm:t>
        <a:bodyPr/>
        <a:lstStyle/>
        <a:p>
          <a:endParaRPr lang="en-US"/>
        </a:p>
      </dgm:t>
    </dgm:pt>
    <dgm:pt modelId="{50622B1D-188A-4D33-8519-2CA936B1C550}" type="sibTrans" cxnId="{29C57A22-A54B-4A2E-BCA5-E86BBBF2387A}">
      <dgm:prSet/>
      <dgm:spPr/>
      <dgm:t>
        <a:bodyPr/>
        <a:lstStyle/>
        <a:p>
          <a:endParaRPr lang="en-US"/>
        </a:p>
      </dgm:t>
    </dgm:pt>
    <dgm:pt modelId="{45ABF2EE-42C2-44C4-8A14-4BEC630A14FD}">
      <dgm:prSet phldrT="[Text]"/>
      <dgm:spPr/>
      <dgm:t>
        <a:bodyPr/>
        <a:lstStyle/>
        <a:p>
          <a:r>
            <a:rPr lang="fa-IR" dirty="0" smtClean="0"/>
            <a:t>2 </a:t>
          </a:r>
          <a:r>
            <a:rPr lang="fa-IR" dirty="0"/>
            <a:t>میلیون تومان </a:t>
          </a:r>
          <a:endParaRPr lang="en-US" dirty="0"/>
        </a:p>
      </dgm:t>
    </dgm:pt>
    <dgm:pt modelId="{FC9EC263-3597-4493-989B-14A598E25722}" type="parTrans" cxnId="{1131F464-FAD7-402C-AB2B-6277B8075F98}">
      <dgm:prSet/>
      <dgm:spPr/>
      <dgm:t>
        <a:bodyPr/>
        <a:lstStyle/>
        <a:p>
          <a:endParaRPr lang="en-US"/>
        </a:p>
      </dgm:t>
    </dgm:pt>
    <dgm:pt modelId="{1C66BB8F-6C7A-4ACD-AB22-A8309491D79A}" type="sibTrans" cxnId="{1131F464-FAD7-402C-AB2B-6277B8075F98}">
      <dgm:prSet/>
      <dgm:spPr/>
      <dgm:t>
        <a:bodyPr/>
        <a:lstStyle/>
        <a:p>
          <a:endParaRPr lang="en-US"/>
        </a:p>
      </dgm:t>
    </dgm:pt>
    <dgm:pt modelId="{0C2C35B5-B316-4D49-95E4-042A7CE05D39}" type="pres">
      <dgm:prSet presAssocID="{CD7D5A01-7087-42FD-A08E-28E34735E24F}" presName="linearFlow" presStyleCnt="0">
        <dgm:presLayoutVars>
          <dgm:dir/>
          <dgm:resizeHandles val="exact"/>
        </dgm:presLayoutVars>
      </dgm:prSet>
      <dgm:spPr/>
    </dgm:pt>
    <dgm:pt modelId="{5678900E-0149-4C94-96C8-9F1ECB6FE9D4}" type="pres">
      <dgm:prSet presAssocID="{FDAFD7CE-6A9E-49B0-B462-CED760F348D4}" presName="node" presStyleLbl="node1" presStyleIdx="0" presStyleCnt="3" custLinFactNeighborX="-19378" custLinFactNeighborY="3487">
        <dgm:presLayoutVars>
          <dgm:bulletEnabled val="1"/>
        </dgm:presLayoutVars>
      </dgm:prSet>
      <dgm:spPr/>
      <dgm:t>
        <a:bodyPr/>
        <a:lstStyle/>
        <a:p>
          <a:endParaRPr lang="en-US"/>
        </a:p>
      </dgm:t>
    </dgm:pt>
    <dgm:pt modelId="{6173A8DC-6065-4092-ABDE-A606334AE997}" type="pres">
      <dgm:prSet presAssocID="{7C6FD802-0607-4B1F-9552-4A87758A88A3}" presName="spacerL" presStyleCnt="0"/>
      <dgm:spPr/>
    </dgm:pt>
    <dgm:pt modelId="{CE44A02C-F91E-4684-B06F-AC90D884FAA2}" type="pres">
      <dgm:prSet presAssocID="{7C6FD802-0607-4B1F-9552-4A87758A88A3}" presName="sibTrans" presStyleLbl="sibTrans2D1" presStyleIdx="0" presStyleCnt="2"/>
      <dgm:spPr/>
      <dgm:t>
        <a:bodyPr/>
        <a:lstStyle/>
        <a:p>
          <a:endParaRPr lang="en-US"/>
        </a:p>
      </dgm:t>
    </dgm:pt>
    <dgm:pt modelId="{5FD74051-29C6-49B9-8BBE-9EE9DD6E4678}" type="pres">
      <dgm:prSet presAssocID="{7C6FD802-0607-4B1F-9552-4A87758A88A3}" presName="spacerR" presStyleCnt="0"/>
      <dgm:spPr/>
    </dgm:pt>
    <dgm:pt modelId="{1AEC097C-1C0B-4442-9B7B-EBED18885A9C}" type="pres">
      <dgm:prSet presAssocID="{64018839-8532-49F7-B8BB-DFE0AFDFCB6F}" presName="node" presStyleLbl="node1" presStyleIdx="1" presStyleCnt="3">
        <dgm:presLayoutVars>
          <dgm:bulletEnabled val="1"/>
        </dgm:presLayoutVars>
      </dgm:prSet>
      <dgm:spPr/>
      <dgm:t>
        <a:bodyPr/>
        <a:lstStyle/>
        <a:p>
          <a:endParaRPr lang="en-US"/>
        </a:p>
      </dgm:t>
    </dgm:pt>
    <dgm:pt modelId="{97C86CD3-E6BA-46A1-8BBE-108B5AD8BF9A}" type="pres">
      <dgm:prSet presAssocID="{50622B1D-188A-4D33-8519-2CA936B1C550}" presName="spacerL" presStyleCnt="0"/>
      <dgm:spPr/>
    </dgm:pt>
    <dgm:pt modelId="{A0A0D37D-5FF2-43C9-98AA-4A71042F2905}" type="pres">
      <dgm:prSet presAssocID="{50622B1D-188A-4D33-8519-2CA936B1C550}" presName="sibTrans" presStyleLbl="sibTrans2D1" presStyleIdx="1" presStyleCnt="2"/>
      <dgm:spPr/>
      <dgm:t>
        <a:bodyPr/>
        <a:lstStyle/>
        <a:p>
          <a:endParaRPr lang="en-US"/>
        </a:p>
      </dgm:t>
    </dgm:pt>
    <dgm:pt modelId="{0ECB7AFC-91B8-4F12-A0FD-E8E60D88FE54}" type="pres">
      <dgm:prSet presAssocID="{50622B1D-188A-4D33-8519-2CA936B1C550}" presName="spacerR" presStyleCnt="0"/>
      <dgm:spPr/>
    </dgm:pt>
    <dgm:pt modelId="{1B7511CB-5285-46BE-B859-739329CB6F9A}" type="pres">
      <dgm:prSet presAssocID="{45ABF2EE-42C2-44C4-8A14-4BEC630A14FD}" presName="node" presStyleLbl="node1" presStyleIdx="2" presStyleCnt="3">
        <dgm:presLayoutVars>
          <dgm:bulletEnabled val="1"/>
        </dgm:presLayoutVars>
      </dgm:prSet>
      <dgm:spPr/>
      <dgm:t>
        <a:bodyPr/>
        <a:lstStyle/>
        <a:p>
          <a:endParaRPr lang="en-US"/>
        </a:p>
      </dgm:t>
    </dgm:pt>
  </dgm:ptLst>
  <dgm:cxnLst>
    <dgm:cxn modelId="{CA207C15-3979-4799-B899-AB336499B517}" type="presOf" srcId="{FDAFD7CE-6A9E-49B0-B462-CED760F348D4}" destId="{5678900E-0149-4C94-96C8-9F1ECB6FE9D4}" srcOrd="0" destOrd="0" presId="urn:microsoft.com/office/officeart/2005/8/layout/equation1"/>
    <dgm:cxn modelId="{E75F77FA-D860-4552-B74C-67D3A228B6B7}" type="presOf" srcId="{50622B1D-188A-4D33-8519-2CA936B1C550}" destId="{A0A0D37D-5FF2-43C9-98AA-4A71042F2905}" srcOrd="0" destOrd="0" presId="urn:microsoft.com/office/officeart/2005/8/layout/equation1"/>
    <dgm:cxn modelId="{99B4880B-79F8-4ABB-A950-F8D066F39F2D}" type="presOf" srcId="{45ABF2EE-42C2-44C4-8A14-4BEC630A14FD}" destId="{1B7511CB-5285-46BE-B859-739329CB6F9A}" srcOrd="0" destOrd="0" presId="urn:microsoft.com/office/officeart/2005/8/layout/equation1"/>
    <dgm:cxn modelId="{8C517FA0-72E5-458F-A599-92DB5415846F}" type="presOf" srcId="{64018839-8532-49F7-B8BB-DFE0AFDFCB6F}" destId="{1AEC097C-1C0B-4442-9B7B-EBED18885A9C}" srcOrd="0" destOrd="0" presId="urn:microsoft.com/office/officeart/2005/8/layout/equation1"/>
    <dgm:cxn modelId="{1131F464-FAD7-402C-AB2B-6277B8075F98}" srcId="{CD7D5A01-7087-42FD-A08E-28E34735E24F}" destId="{45ABF2EE-42C2-44C4-8A14-4BEC630A14FD}" srcOrd="2" destOrd="0" parTransId="{FC9EC263-3597-4493-989B-14A598E25722}" sibTransId="{1C66BB8F-6C7A-4ACD-AB22-A8309491D79A}"/>
    <dgm:cxn modelId="{83A03F29-54E4-48D0-8B34-5F94E22A8BA2}" type="presOf" srcId="{CD7D5A01-7087-42FD-A08E-28E34735E24F}" destId="{0C2C35B5-B316-4D49-95E4-042A7CE05D39}" srcOrd="0" destOrd="0" presId="urn:microsoft.com/office/officeart/2005/8/layout/equation1"/>
    <dgm:cxn modelId="{7894AC07-B5A9-49A9-9AF0-B7A9539AF756}" srcId="{CD7D5A01-7087-42FD-A08E-28E34735E24F}" destId="{FDAFD7CE-6A9E-49B0-B462-CED760F348D4}" srcOrd="0" destOrd="0" parTransId="{2A1551D6-7606-4279-81B1-EF7377D8C87C}" sibTransId="{7C6FD802-0607-4B1F-9552-4A87758A88A3}"/>
    <dgm:cxn modelId="{B7910F52-AC66-474E-A8BD-CA3EAE2B0278}" type="presOf" srcId="{7C6FD802-0607-4B1F-9552-4A87758A88A3}" destId="{CE44A02C-F91E-4684-B06F-AC90D884FAA2}" srcOrd="0" destOrd="0" presId="urn:microsoft.com/office/officeart/2005/8/layout/equation1"/>
    <dgm:cxn modelId="{29C57A22-A54B-4A2E-BCA5-E86BBBF2387A}" srcId="{CD7D5A01-7087-42FD-A08E-28E34735E24F}" destId="{64018839-8532-49F7-B8BB-DFE0AFDFCB6F}" srcOrd="1" destOrd="0" parTransId="{7773127B-1D8E-4570-BEC0-1708C14AF367}" sibTransId="{50622B1D-188A-4D33-8519-2CA936B1C550}"/>
    <dgm:cxn modelId="{CC35A951-4500-4654-9A3F-FFDDF81D50B7}" type="presParOf" srcId="{0C2C35B5-B316-4D49-95E4-042A7CE05D39}" destId="{5678900E-0149-4C94-96C8-9F1ECB6FE9D4}" srcOrd="0" destOrd="0" presId="urn:microsoft.com/office/officeart/2005/8/layout/equation1"/>
    <dgm:cxn modelId="{3D007A57-30AD-4D7F-BC3B-A5C4F9F35F1B}" type="presParOf" srcId="{0C2C35B5-B316-4D49-95E4-042A7CE05D39}" destId="{6173A8DC-6065-4092-ABDE-A606334AE997}" srcOrd="1" destOrd="0" presId="urn:microsoft.com/office/officeart/2005/8/layout/equation1"/>
    <dgm:cxn modelId="{B2D681B1-8921-4FE5-82AE-C5F038FF52B0}" type="presParOf" srcId="{0C2C35B5-B316-4D49-95E4-042A7CE05D39}" destId="{CE44A02C-F91E-4684-B06F-AC90D884FAA2}" srcOrd="2" destOrd="0" presId="urn:microsoft.com/office/officeart/2005/8/layout/equation1"/>
    <dgm:cxn modelId="{7822CF17-0263-428D-8B0A-DB93BFF1B1B7}" type="presParOf" srcId="{0C2C35B5-B316-4D49-95E4-042A7CE05D39}" destId="{5FD74051-29C6-49B9-8BBE-9EE9DD6E4678}" srcOrd="3" destOrd="0" presId="urn:microsoft.com/office/officeart/2005/8/layout/equation1"/>
    <dgm:cxn modelId="{1852953E-63D4-418F-BAE7-A3228BD760D7}" type="presParOf" srcId="{0C2C35B5-B316-4D49-95E4-042A7CE05D39}" destId="{1AEC097C-1C0B-4442-9B7B-EBED18885A9C}" srcOrd="4" destOrd="0" presId="urn:microsoft.com/office/officeart/2005/8/layout/equation1"/>
    <dgm:cxn modelId="{065960E0-CAC3-472B-B5BD-47A3EF33D231}" type="presParOf" srcId="{0C2C35B5-B316-4D49-95E4-042A7CE05D39}" destId="{97C86CD3-E6BA-46A1-8BBE-108B5AD8BF9A}" srcOrd="5" destOrd="0" presId="urn:microsoft.com/office/officeart/2005/8/layout/equation1"/>
    <dgm:cxn modelId="{E02E3F60-F0CF-4093-9FAA-A411831CF0AE}" type="presParOf" srcId="{0C2C35B5-B316-4D49-95E4-042A7CE05D39}" destId="{A0A0D37D-5FF2-43C9-98AA-4A71042F2905}" srcOrd="6" destOrd="0" presId="urn:microsoft.com/office/officeart/2005/8/layout/equation1"/>
    <dgm:cxn modelId="{3D44B03D-3FF5-4BEA-87CD-52198911057A}" type="presParOf" srcId="{0C2C35B5-B316-4D49-95E4-042A7CE05D39}" destId="{0ECB7AFC-91B8-4F12-A0FD-E8E60D88FE54}" srcOrd="7" destOrd="0" presId="urn:microsoft.com/office/officeart/2005/8/layout/equation1"/>
    <dgm:cxn modelId="{ECAA1E1B-BFA1-4B22-A421-42498116C30F}" type="presParOf" srcId="{0C2C35B5-B316-4D49-95E4-042A7CE05D39}" destId="{1B7511CB-5285-46BE-B859-739329CB6F9A}"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DE4851-7BDD-47C6-88CF-14E41C7ED2FA}"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94F5EF57-18CD-4185-9614-5AF5390B24C1}">
      <dgm:prSet phldrT="[Text]"/>
      <dgm:spPr/>
      <dgm:t>
        <a:bodyPr/>
        <a:lstStyle/>
        <a:p>
          <a:r>
            <a:rPr lang="fa-IR" dirty="0">
              <a:cs typeface="B Nazanin" panose="00000400000000000000" pitchFamily="2" charset="-78"/>
            </a:rPr>
            <a:t>مواد و وسایل لازم</a:t>
          </a:r>
          <a:endParaRPr lang="en-US" dirty="0">
            <a:cs typeface="B Nazanin" panose="00000400000000000000" pitchFamily="2" charset="-78"/>
          </a:endParaRPr>
        </a:p>
      </dgm:t>
    </dgm:pt>
    <dgm:pt modelId="{94D636ED-F817-489A-BEA2-2303F19B60CC}" type="parTrans" cxnId="{C3BA1484-ED34-41A4-81A9-2492986A2F31}">
      <dgm:prSet/>
      <dgm:spPr/>
      <dgm:t>
        <a:bodyPr/>
        <a:lstStyle/>
        <a:p>
          <a:endParaRPr lang="en-US">
            <a:cs typeface="B Nazanin" panose="00000400000000000000" pitchFamily="2" charset="-78"/>
          </a:endParaRPr>
        </a:p>
      </dgm:t>
    </dgm:pt>
    <dgm:pt modelId="{B2ADE6A0-8315-488E-A337-8DB69F7F1828}" type="sibTrans" cxnId="{C3BA1484-ED34-41A4-81A9-2492986A2F31}">
      <dgm:prSet/>
      <dgm:spPr/>
      <dgm:t>
        <a:bodyPr/>
        <a:lstStyle/>
        <a:p>
          <a:endParaRPr lang="en-US">
            <a:cs typeface="B Nazanin" panose="00000400000000000000" pitchFamily="2" charset="-78"/>
          </a:endParaRPr>
        </a:p>
      </dgm:t>
    </dgm:pt>
    <dgm:pt modelId="{F2999D4A-3C85-45FA-A5BE-53367B9ED6BC}">
      <dgm:prSet phldrT="[Text]"/>
      <dgm:spPr/>
      <dgm:t>
        <a:bodyPr/>
        <a:lstStyle/>
        <a:p>
          <a:r>
            <a:rPr lang="fa-IR" dirty="0">
              <a:cs typeface="B Nazanin" panose="00000400000000000000" pitchFamily="2" charset="-78"/>
            </a:rPr>
            <a:t>تشک تخت مواج</a:t>
          </a:r>
          <a:endParaRPr lang="en-US" dirty="0">
            <a:cs typeface="B Nazanin" panose="00000400000000000000" pitchFamily="2" charset="-78"/>
          </a:endParaRPr>
        </a:p>
      </dgm:t>
    </dgm:pt>
    <dgm:pt modelId="{2D1A7C3B-17E1-467A-830C-85D1B2065278}" type="parTrans" cxnId="{26762162-2884-4D48-B0BE-A8CDA5DDFAF2}">
      <dgm:prSet/>
      <dgm:spPr/>
      <dgm:t>
        <a:bodyPr/>
        <a:lstStyle/>
        <a:p>
          <a:endParaRPr lang="en-US">
            <a:cs typeface="B Nazanin" panose="00000400000000000000" pitchFamily="2" charset="-78"/>
          </a:endParaRPr>
        </a:p>
      </dgm:t>
    </dgm:pt>
    <dgm:pt modelId="{0DD20664-DE86-4001-A73E-FF24E0FF7B2D}" type="sibTrans" cxnId="{26762162-2884-4D48-B0BE-A8CDA5DDFAF2}">
      <dgm:prSet/>
      <dgm:spPr/>
      <dgm:t>
        <a:bodyPr/>
        <a:lstStyle/>
        <a:p>
          <a:endParaRPr lang="en-US">
            <a:cs typeface="B Nazanin" panose="00000400000000000000" pitchFamily="2" charset="-78"/>
          </a:endParaRPr>
        </a:p>
      </dgm:t>
    </dgm:pt>
    <dgm:pt modelId="{DD2C9FEC-2F6A-4DFC-B517-E368F39C76A2}">
      <dgm:prSet phldrT="[Text]" phldr="1"/>
      <dgm:spPr/>
      <dgm:t>
        <a:bodyPr/>
        <a:lstStyle/>
        <a:p>
          <a:endParaRPr lang="en-US">
            <a:cs typeface="B Nazanin" panose="00000400000000000000" pitchFamily="2" charset="-78"/>
          </a:endParaRPr>
        </a:p>
      </dgm:t>
    </dgm:pt>
    <dgm:pt modelId="{637D7422-0133-4A55-8EB1-017D0E3B2008}" type="parTrans" cxnId="{D85FAD68-401F-4FEF-8E7B-19FECE3B3180}">
      <dgm:prSet/>
      <dgm:spPr/>
      <dgm:t>
        <a:bodyPr/>
        <a:lstStyle/>
        <a:p>
          <a:endParaRPr lang="en-US">
            <a:cs typeface="B Nazanin" panose="00000400000000000000" pitchFamily="2" charset="-78"/>
          </a:endParaRPr>
        </a:p>
      </dgm:t>
    </dgm:pt>
    <dgm:pt modelId="{BEC68C6B-3B0F-471E-B22C-70BDC1C3FB2B}" type="sibTrans" cxnId="{D85FAD68-401F-4FEF-8E7B-19FECE3B3180}">
      <dgm:prSet/>
      <dgm:spPr/>
      <dgm:t>
        <a:bodyPr/>
        <a:lstStyle/>
        <a:p>
          <a:endParaRPr lang="en-US">
            <a:cs typeface="B Nazanin" panose="00000400000000000000" pitchFamily="2" charset="-78"/>
          </a:endParaRPr>
        </a:p>
      </dgm:t>
    </dgm:pt>
    <dgm:pt modelId="{67A0E236-CCAB-40F6-B206-3F461A6B71BA}">
      <dgm:prSet phldrT="[Text]" phldr="1"/>
      <dgm:spPr/>
      <dgm:t>
        <a:bodyPr/>
        <a:lstStyle/>
        <a:p>
          <a:endParaRPr lang="en-US">
            <a:cs typeface="B Nazanin" panose="00000400000000000000" pitchFamily="2" charset="-78"/>
          </a:endParaRPr>
        </a:p>
      </dgm:t>
    </dgm:pt>
    <dgm:pt modelId="{5B0ACFAE-02B5-46A6-97EE-79EAD8EAFDAA}" type="parTrans" cxnId="{88C586A3-6DF9-471D-8FE0-45FB6901EE79}">
      <dgm:prSet/>
      <dgm:spPr/>
      <dgm:t>
        <a:bodyPr/>
        <a:lstStyle/>
        <a:p>
          <a:endParaRPr lang="en-US">
            <a:cs typeface="B Nazanin" panose="00000400000000000000" pitchFamily="2" charset="-78"/>
          </a:endParaRPr>
        </a:p>
      </dgm:t>
    </dgm:pt>
    <dgm:pt modelId="{FA10FB11-C300-4B96-9B9F-02B3A2B0B147}" type="sibTrans" cxnId="{88C586A3-6DF9-471D-8FE0-45FB6901EE79}">
      <dgm:prSet/>
      <dgm:spPr/>
      <dgm:t>
        <a:bodyPr/>
        <a:lstStyle/>
        <a:p>
          <a:endParaRPr lang="en-US">
            <a:cs typeface="B Nazanin" panose="00000400000000000000" pitchFamily="2" charset="-78"/>
          </a:endParaRPr>
        </a:p>
      </dgm:t>
    </dgm:pt>
    <dgm:pt modelId="{C38F35E0-2F05-4B79-9713-5A25DFC6E013}">
      <dgm:prSet phldrT="[Text]" phldr="1"/>
      <dgm:spPr/>
      <dgm:t>
        <a:bodyPr/>
        <a:lstStyle/>
        <a:p>
          <a:endParaRPr lang="en-US">
            <a:cs typeface="B Nazanin" panose="00000400000000000000" pitchFamily="2" charset="-78"/>
          </a:endParaRPr>
        </a:p>
      </dgm:t>
    </dgm:pt>
    <dgm:pt modelId="{6D5F511D-F687-4E5F-8106-40D19CEA4C27}" type="parTrans" cxnId="{2B1042D8-17FC-4C8B-8077-AF58CAF4AA7E}">
      <dgm:prSet/>
      <dgm:spPr/>
      <dgm:t>
        <a:bodyPr/>
        <a:lstStyle/>
        <a:p>
          <a:endParaRPr lang="en-US">
            <a:cs typeface="B Nazanin" panose="00000400000000000000" pitchFamily="2" charset="-78"/>
          </a:endParaRPr>
        </a:p>
      </dgm:t>
    </dgm:pt>
    <dgm:pt modelId="{02BBF4E5-398A-4318-91E8-2879C32BB0F3}" type="sibTrans" cxnId="{2B1042D8-17FC-4C8B-8077-AF58CAF4AA7E}">
      <dgm:prSet/>
      <dgm:spPr/>
      <dgm:t>
        <a:bodyPr/>
        <a:lstStyle/>
        <a:p>
          <a:endParaRPr lang="en-US">
            <a:cs typeface="B Nazanin" panose="00000400000000000000" pitchFamily="2" charset="-78"/>
          </a:endParaRPr>
        </a:p>
      </dgm:t>
    </dgm:pt>
    <dgm:pt modelId="{FB25FC54-C479-4604-93B8-0FB4B35AD650}">
      <dgm:prSet custT="1"/>
      <dgm:spPr/>
      <dgm:t>
        <a:bodyPr/>
        <a:lstStyle/>
        <a:p>
          <a:r>
            <a:rPr lang="fa-IR" sz="1200">
              <a:cs typeface="B Nazanin" panose="00000400000000000000" pitchFamily="2" charset="-78"/>
            </a:rPr>
            <a:t>ملحفه</a:t>
          </a:r>
          <a:endParaRPr lang="en-US" sz="1200">
            <a:cs typeface="B Nazanin" panose="00000400000000000000" pitchFamily="2" charset="-78"/>
          </a:endParaRPr>
        </a:p>
      </dgm:t>
    </dgm:pt>
    <dgm:pt modelId="{FBA8A3CB-1609-42F1-B699-DA48CB3FF5DC}" type="parTrans" cxnId="{4586EFC5-A1A3-424A-87A7-9D39CE771C78}">
      <dgm:prSet/>
      <dgm:spPr/>
      <dgm:t>
        <a:bodyPr/>
        <a:lstStyle/>
        <a:p>
          <a:endParaRPr lang="en-US">
            <a:cs typeface="B Nazanin" panose="00000400000000000000" pitchFamily="2" charset="-78"/>
          </a:endParaRPr>
        </a:p>
      </dgm:t>
    </dgm:pt>
    <dgm:pt modelId="{297EBF36-4B63-4060-925A-C2FB5C3650BE}" type="sibTrans" cxnId="{4586EFC5-A1A3-424A-87A7-9D39CE771C78}">
      <dgm:prSet/>
      <dgm:spPr/>
      <dgm:t>
        <a:bodyPr/>
        <a:lstStyle/>
        <a:p>
          <a:endParaRPr lang="en-US">
            <a:cs typeface="B Nazanin" panose="00000400000000000000" pitchFamily="2" charset="-78"/>
          </a:endParaRPr>
        </a:p>
      </dgm:t>
    </dgm:pt>
    <dgm:pt modelId="{D6A34C63-69DE-445D-989F-F9E086800862}">
      <dgm:prSet/>
      <dgm:spPr/>
      <dgm:t>
        <a:bodyPr/>
        <a:lstStyle/>
        <a:p>
          <a:r>
            <a:rPr lang="fa-IR" dirty="0">
              <a:cs typeface="B Nazanin" panose="00000400000000000000" pitchFamily="2" charset="-78"/>
            </a:rPr>
            <a:t>کربن فعال </a:t>
          </a:r>
          <a:endParaRPr lang="en-US" dirty="0">
            <a:cs typeface="B Nazanin" panose="00000400000000000000" pitchFamily="2" charset="-78"/>
          </a:endParaRPr>
        </a:p>
      </dgm:t>
    </dgm:pt>
    <dgm:pt modelId="{C1F4CA58-AA41-40A9-AC45-911B39D4EECF}" type="parTrans" cxnId="{B959A4DE-9FDF-4758-A399-B5F0F9934C34}">
      <dgm:prSet/>
      <dgm:spPr/>
      <dgm:t>
        <a:bodyPr/>
        <a:lstStyle/>
        <a:p>
          <a:endParaRPr lang="en-US">
            <a:cs typeface="B Nazanin" panose="00000400000000000000" pitchFamily="2" charset="-78"/>
          </a:endParaRPr>
        </a:p>
      </dgm:t>
    </dgm:pt>
    <dgm:pt modelId="{4CAA06CE-06A0-4024-80D8-13A199645386}" type="sibTrans" cxnId="{B959A4DE-9FDF-4758-A399-B5F0F9934C34}">
      <dgm:prSet/>
      <dgm:spPr/>
      <dgm:t>
        <a:bodyPr/>
        <a:lstStyle/>
        <a:p>
          <a:endParaRPr lang="en-US">
            <a:cs typeface="B Nazanin" panose="00000400000000000000" pitchFamily="2" charset="-78"/>
          </a:endParaRPr>
        </a:p>
      </dgm:t>
    </dgm:pt>
    <dgm:pt modelId="{ECC15943-6B15-410B-AECE-49AFBC29737B}">
      <dgm:prSet/>
      <dgm:spPr/>
      <dgm:t>
        <a:bodyPr/>
        <a:lstStyle/>
        <a:p>
          <a:r>
            <a:rPr lang="fa-IR" dirty="0">
              <a:cs typeface="B Nazanin" panose="00000400000000000000" pitchFamily="2" charset="-78"/>
            </a:rPr>
            <a:t>پمپ هوای دمنده </a:t>
          </a:r>
          <a:endParaRPr lang="en-US" dirty="0">
            <a:cs typeface="B Nazanin" panose="00000400000000000000" pitchFamily="2" charset="-78"/>
          </a:endParaRPr>
        </a:p>
      </dgm:t>
    </dgm:pt>
    <dgm:pt modelId="{189A8B15-F4F6-4D0F-865D-AE099CEA7C4F}" type="parTrans" cxnId="{350AED34-172D-49A4-91F5-05A35B6D72C2}">
      <dgm:prSet/>
      <dgm:spPr/>
      <dgm:t>
        <a:bodyPr/>
        <a:lstStyle/>
        <a:p>
          <a:endParaRPr lang="en-US">
            <a:cs typeface="B Nazanin" panose="00000400000000000000" pitchFamily="2" charset="-78"/>
          </a:endParaRPr>
        </a:p>
      </dgm:t>
    </dgm:pt>
    <dgm:pt modelId="{230C1AF7-788B-4975-92F4-9216DA50BF43}" type="sibTrans" cxnId="{350AED34-172D-49A4-91F5-05A35B6D72C2}">
      <dgm:prSet/>
      <dgm:spPr/>
      <dgm:t>
        <a:bodyPr/>
        <a:lstStyle/>
        <a:p>
          <a:endParaRPr lang="en-US">
            <a:cs typeface="B Nazanin" panose="00000400000000000000" pitchFamily="2" charset="-78"/>
          </a:endParaRPr>
        </a:p>
      </dgm:t>
    </dgm:pt>
    <dgm:pt modelId="{BA833BCC-2648-4F20-8CFD-CFD5EE339C07}">
      <dgm:prSet/>
      <dgm:spPr/>
      <dgm:t>
        <a:bodyPr/>
        <a:lstStyle/>
        <a:p>
          <a:r>
            <a:rPr lang="fa-IR" dirty="0">
              <a:cs typeface="B Nazanin" panose="00000400000000000000" pitchFamily="2" charset="-78"/>
            </a:rPr>
            <a:t>لوله ی سیلیکونی </a:t>
          </a:r>
          <a:endParaRPr lang="en-US" dirty="0">
            <a:cs typeface="B Nazanin" panose="00000400000000000000" pitchFamily="2" charset="-78"/>
          </a:endParaRPr>
        </a:p>
      </dgm:t>
    </dgm:pt>
    <dgm:pt modelId="{6EAF4430-3E54-4E25-AC4D-0213F37B41DB}" type="parTrans" cxnId="{63F39601-264F-4AC7-A276-DCF4A801BA54}">
      <dgm:prSet/>
      <dgm:spPr/>
      <dgm:t>
        <a:bodyPr/>
        <a:lstStyle/>
        <a:p>
          <a:endParaRPr lang="en-US">
            <a:cs typeface="B Nazanin" panose="00000400000000000000" pitchFamily="2" charset="-78"/>
          </a:endParaRPr>
        </a:p>
      </dgm:t>
    </dgm:pt>
    <dgm:pt modelId="{09E9F26F-7008-436D-BEF7-C61715577486}" type="sibTrans" cxnId="{63F39601-264F-4AC7-A276-DCF4A801BA54}">
      <dgm:prSet/>
      <dgm:spPr/>
      <dgm:t>
        <a:bodyPr/>
        <a:lstStyle/>
        <a:p>
          <a:endParaRPr lang="en-US">
            <a:cs typeface="B Nazanin" panose="00000400000000000000" pitchFamily="2" charset="-78"/>
          </a:endParaRPr>
        </a:p>
      </dgm:t>
    </dgm:pt>
    <dgm:pt modelId="{E2668535-8DE5-4B97-A469-10DFB49B1F42}">
      <dgm:prSet/>
      <dgm:spPr/>
      <dgm:t>
        <a:bodyPr/>
        <a:lstStyle/>
        <a:p>
          <a:r>
            <a:rPr lang="fa-IR" dirty="0">
              <a:cs typeface="B Nazanin" panose="00000400000000000000" pitchFamily="2" charset="-78"/>
            </a:rPr>
            <a:t>نانو ذرات نقره </a:t>
          </a:r>
          <a:endParaRPr lang="en-US" dirty="0">
            <a:cs typeface="B Nazanin" panose="00000400000000000000" pitchFamily="2" charset="-78"/>
          </a:endParaRPr>
        </a:p>
      </dgm:t>
    </dgm:pt>
    <dgm:pt modelId="{83535F7B-3B98-48D6-BA62-6D653E660FFC}" type="parTrans" cxnId="{AD05EA5B-F81B-4580-AAF6-5C5C8045E505}">
      <dgm:prSet/>
      <dgm:spPr/>
      <dgm:t>
        <a:bodyPr/>
        <a:lstStyle/>
        <a:p>
          <a:endParaRPr lang="en-US">
            <a:cs typeface="B Nazanin" panose="00000400000000000000" pitchFamily="2" charset="-78"/>
          </a:endParaRPr>
        </a:p>
      </dgm:t>
    </dgm:pt>
    <dgm:pt modelId="{CE6F7828-7C2F-431B-A872-427EDC5F1EED}" type="sibTrans" cxnId="{AD05EA5B-F81B-4580-AAF6-5C5C8045E505}">
      <dgm:prSet/>
      <dgm:spPr/>
      <dgm:t>
        <a:bodyPr/>
        <a:lstStyle/>
        <a:p>
          <a:endParaRPr lang="en-US">
            <a:cs typeface="B Nazanin" panose="00000400000000000000" pitchFamily="2" charset="-78"/>
          </a:endParaRPr>
        </a:p>
      </dgm:t>
    </dgm:pt>
    <dgm:pt modelId="{A257C16B-F3AD-4905-8E60-ED22DEA1DFFB}">
      <dgm:prSet/>
      <dgm:spPr/>
      <dgm:t>
        <a:bodyPr/>
        <a:lstStyle/>
        <a:p>
          <a:r>
            <a:rPr lang="fa-IR" dirty="0">
              <a:cs typeface="B Nazanin" panose="00000400000000000000" pitchFamily="2" charset="-78"/>
            </a:rPr>
            <a:t>نانو ذرات دی اکسید سیلسیوم</a:t>
          </a:r>
          <a:endParaRPr lang="en-US" dirty="0">
            <a:cs typeface="B Nazanin" panose="00000400000000000000" pitchFamily="2" charset="-78"/>
          </a:endParaRPr>
        </a:p>
      </dgm:t>
    </dgm:pt>
    <dgm:pt modelId="{089146F1-CBDE-42C2-9CE7-D22DDD0E70E9}" type="parTrans" cxnId="{4B7019BE-4D44-4332-87C0-80802C10EE92}">
      <dgm:prSet/>
      <dgm:spPr/>
      <dgm:t>
        <a:bodyPr/>
        <a:lstStyle/>
        <a:p>
          <a:endParaRPr lang="en-US">
            <a:cs typeface="B Nazanin" panose="00000400000000000000" pitchFamily="2" charset="-78"/>
          </a:endParaRPr>
        </a:p>
      </dgm:t>
    </dgm:pt>
    <dgm:pt modelId="{A5E1A47D-FF7F-48FF-8BBD-F437C18BF46F}" type="sibTrans" cxnId="{4B7019BE-4D44-4332-87C0-80802C10EE92}">
      <dgm:prSet/>
      <dgm:spPr/>
      <dgm:t>
        <a:bodyPr/>
        <a:lstStyle/>
        <a:p>
          <a:endParaRPr lang="en-US">
            <a:cs typeface="B Nazanin" panose="00000400000000000000" pitchFamily="2" charset="-78"/>
          </a:endParaRPr>
        </a:p>
      </dgm:t>
    </dgm:pt>
    <dgm:pt modelId="{6A3C1342-0BC5-4872-A5AC-1208430FD149}">
      <dgm:prSet/>
      <dgm:spPr/>
      <dgm:t>
        <a:bodyPr/>
        <a:lstStyle/>
        <a:p>
          <a:endParaRPr lang="en-US">
            <a:cs typeface="B Nazanin" panose="00000400000000000000" pitchFamily="2" charset="-78"/>
          </a:endParaRPr>
        </a:p>
      </dgm:t>
    </dgm:pt>
    <dgm:pt modelId="{5012227D-C121-4D4A-817C-88298913799D}" type="parTrans" cxnId="{DB6F6380-6848-4287-8CFA-D97A6027A751}">
      <dgm:prSet/>
      <dgm:spPr/>
      <dgm:t>
        <a:bodyPr/>
        <a:lstStyle/>
        <a:p>
          <a:endParaRPr lang="en-US">
            <a:cs typeface="B Nazanin" panose="00000400000000000000" pitchFamily="2" charset="-78"/>
          </a:endParaRPr>
        </a:p>
      </dgm:t>
    </dgm:pt>
    <dgm:pt modelId="{9D19F6FE-7D76-48B6-BC3A-14465DB4C5AA}" type="sibTrans" cxnId="{DB6F6380-6848-4287-8CFA-D97A6027A751}">
      <dgm:prSet/>
      <dgm:spPr/>
      <dgm:t>
        <a:bodyPr/>
        <a:lstStyle/>
        <a:p>
          <a:endParaRPr lang="en-US">
            <a:cs typeface="B Nazanin" panose="00000400000000000000" pitchFamily="2" charset="-78"/>
          </a:endParaRPr>
        </a:p>
      </dgm:t>
    </dgm:pt>
    <dgm:pt modelId="{67DC279D-BC04-4060-9EAA-BCFA41F39B00}" type="pres">
      <dgm:prSet presAssocID="{76DE4851-7BDD-47C6-88CF-14E41C7ED2FA}" presName="Name0" presStyleCnt="0">
        <dgm:presLayoutVars>
          <dgm:chMax val="1"/>
          <dgm:dir/>
          <dgm:animLvl val="ctr"/>
          <dgm:resizeHandles val="exact"/>
        </dgm:presLayoutVars>
      </dgm:prSet>
      <dgm:spPr/>
      <dgm:t>
        <a:bodyPr/>
        <a:lstStyle/>
        <a:p>
          <a:endParaRPr lang="en-US"/>
        </a:p>
      </dgm:t>
    </dgm:pt>
    <dgm:pt modelId="{344D04C6-8E1F-4FF4-9968-E989725EE83F}" type="pres">
      <dgm:prSet presAssocID="{94F5EF57-18CD-4185-9614-5AF5390B24C1}" presName="centerShape" presStyleLbl="node0" presStyleIdx="0" presStyleCnt="1"/>
      <dgm:spPr/>
      <dgm:t>
        <a:bodyPr/>
        <a:lstStyle/>
        <a:p>
          <a:endParaRPr lang="en-US"/>
        </a:p>
      </dgm:t>
    </dgm:pt>
    <dgm:pt modelId="{09F581A1-6DA4-4FF8-89E6-D8F08A16EC5F}" type="pres">
      <dgm:prSet presAssocID="{F2999D4A-3C85-45FA-A5BE-53367B9ED6BC}" presName="node" presStyleLbl="node1" presStyleIdx="0" presStyleCnt="7">
        <dgm:presLayoutVars>
          <dgm:bulletEnabled val="1"/>
        </dgm:presLayoutVars>
      </dgm:prSet>
      <dgm:spPr/>
      <dgm:t>
        <a:bodyPr/>
        <a:lstStyle/>
        <a:p>
          <a:endParaRPr lang="en-US"/>
        </a:p>
      </dgm:t>
    </dgm:pt>
    <dgm:pt modelId="{3A166EA3-9C10-4642-A5AD-D10B4E81BDF7}" type="pres">
      <dgm:prSet presAssocID="{F2999D4A-3C85-45FA-A5BE-53367B9ED6BC}" presName="dummy" presStyleCnt="0"/>
      <dgm:spPr/>
    </dgm:pt>
    <dgm:pt modelId="{E2A7BD1F-630B-4CFC-B464-4F1502CAD85D}" type="pres">
      <dgm:prSet presAssocID="{0DD20664-DE86-4001-A73E-FF24E0FF7B2D}" presName="sibTrans" presStyleLbl="sibTrans2D1" presStyleIdx="0" presStyleCnt="7"/>
      <dgm:spPr/>
      <dgm:t>
        <a:bodyPr/>
        <a:lstStyle/>
        <a:p>
          <a:endParaRPr lang="en-US"/>
        </a:p>
      </dgm:t>
    </dgm:pt>
    <dgm:pt modelId="{AF8274A2-4B23-4ECE-9AA4-9313D954AF97}" type="pres">
      <dgm:prSet presAssocID="{FB25FC54-C479-4604-93B8-0FB4B35AD650}" presName="node" presStyleLbl="node1" presStyleIdx="1" presStyleCnt="7">
        <dgm:presLayoutVars>
          <dgm:bulletEnabled val="1"/>
        </dgm:presLayoutVars>
      </dgm:prSet>
      <dgm:spPr/>
      <dgm:t>
        <a:bodyPr/>
        <a:lstStyle/>
        <a:p>
          <a:endParaRPr lang="en-US"/>
        </a:p>
      </dgm:t>
    </dgm:pt>
    <dgm:pt modelId="{CDE5D262-E57A-49E7-98BC-3CB99F447C47}" type="pres">
      <dgm:prSet presAssocID="{FB25FC54-C479-4604-93B8-0FB4B35AD650}" presName="dummy" presStyleCnt="0"/>
      <dgm:spPr/>
    </dgm:pt>
    <dgm:pt modelId="{4FF8BD47-FBD2-4AF4-9501-486DFF354A6C}" type="pres">
      <dgm:prSet presAssocID="{297EBF36-4B63-4060-925A-C2FB5C3650BE}" presName="sibTrans" presStyleLbl="sibTrans2D1" presStyleIdx="1" presStyleCnt="7"/>
      <dgm:spPr/>
      <dgm:t>
        <a:bodyPr/>
        <a:lstStyle/>
        <a:p>
          <a:endParaRPr lang="en-US"/>
        </a:p>
      </dgm:t>
    </dgm:pt>
    <dgm:pt modelId="{1314671E-E304-4588-9939-859BF97507CF}" type="pres">
      <dgm:prSet presAssocID="{D6A34C63-69DE-445D-989F-F9E086800862}" presName="node" presStyleLbl="node1" presStyleIdx="2" presStyleCnt="7">
        <dgm:presLayoutVars>
          <dgm:bulletEnabled val="1"/>
        </dgm:presLayoutVars>
      </dgm:prSet>
      <dgm:spPr/>
      <dgm:t>
        <a:bodyPr/>
        <a:lstStyle/>
        <a:p>
          <a:endParaRPr lang="en-US"/>
        </a:p>
      </dgm:t>
    </dgm:pt>
    <dgm:pt modelId="{FEE0EA8F-EA17-494C-9CB5-1916FA49C4BC}" type="pres">
      <dgm:prSet presAssocID="{D6A34C63-69DE-445D-989F-F9E086800862}" presName="dummy" presStyleCnt="0"/>
      <dgm:spPr/>
    </dgm:pt>
    <dgm:pt modelId="{6B4A4DE3-2F27-4B4C-9AFD-54DDA0024B4E}" type="pres">
      <dgm:prSet presAssocID="{4CAA06CE-06A0-4024-80D8-13A199645386}" presName="sibTrans" presStyleLbl="sibTrans2D1" presStyleIdx="2" presStyleCnt="7"/>
      <dgm:spPr/>
      <dgm:t>
        <a:bodyPr/>
        <a:lstStyle/>
        <a:p>
          <a:endParaRPr lang="en-US"/>
        </a:p>
      </dgm:t>
    </dgm:pt>
    <dgm:pt modelId="{3848F418-852D-4CB0-80C4-8C18BFA69991}" type="pres">
      <dgm:prSet presAssocID="{BA833BCC-2648-4F20-8CFD-CFD5EE339C07}" presName="node" presStyleLbl="node1" presStyleIdx="3" presStyleCnt="7">
        <dgm:presLayoutVars>
          <dgm:bulletEnabled val="1"/>
        </dgm:presLayoutVars>
      </dgm:prSet>
      <dgm:spPr/>
      <dgm:t>
        <a:bodyPr/>
        <a:lstStyle/>
        <a:p>
          <a:endParaRPr lang="en-US"/>
        </a:p>
      </dgm:t>
    </dgm:pt>
    <dgm:pt modelId="{03EDE965-4FDA-4925-8288-34C4C837FDA7}" type="pres">
      <dgm:prSet presAssocID="{BA833BCC-2648-4F20-8CFD-CFD5EE339C07}" presName="dummy" presStyleCnt="0"/>
      <dgm:spPr/>
    </dgm:pt>
    <dgm:pt modelId="{BF4F5CF2-A3B9-4F17-A0B0-BADFB5D8A70B}" type="pres">
      <dgm:prSet presAssocID="{09E9F26F-7008-436D-BEF7-C61715577486}" presName="sibTrans" presStyleLbl="sibTrans2D1" presStyleIdx="3" presStyleCnt="7"/>
      <dgm:spPr/>
      <dgm:t>
        <a:bodyPr/>
        <a:lstStyle/>
        <a:p>
          <a:endParaRPr lang="en-US"/>
        </a:p>
      </dgm:t>
    </dgm:pt>
    <dgm:pt modelId="{836DC1A4-5A12-4A78-909A-69B4C5D0B82E}" type="pres">
      <dgm:prSet presAssocID="{E2668535-8DE5-4B97-A469-10DFB49B1F42}" presName="node" presStyleLbl="node1" presStyleIdx="4" presStyleCnt="7">
        <dgm:presLayoutVars>
          <dgm:bulletEnabled val="1"/>
        </dgm:presLayoutVars>
      </dgm:prSet>
      <dgm:spPr/>
      <dgm:t>
        <a:bodyPr/>
        <a:lstStyle/>
        <a:p>
          <a:endParaRPr lang="en-US"/>
        </a:p>
      </dgm:t>
    </dgm:pt>
    <dgm:pt modelId="{1B8C3728-4347-4D2E-B0FE-25A97744BEE4}" type="pres">
      <dgm:prSet presAssocID="{E2668535-8DE5-4B97-A469-10DFB49B1F42}" presName="dummy" presStyleCnt="0"/>
      <dgm:spPr/>
    </dgm:pt>
    <dgm:pt modelId="{A7ACA5C6-D885-49FD-A9B7-D1EC0122EE35}" type="pres">
      <dgm:prSet presAssocID="{CE6F7828-7C2F-431B-A872-427EDC5F1EED}" presName="sibTrans" presStyleLbl="sibTrans2D1" presStyleIdx="4" presStyleCnt="7"/>
      <dgm:spPr/>
      <dgm:t>
        <a:bodyPr/>
        <a:lstStyle/>
        <a:p>
          <a:endParaRPr lang="en-US"/>
        </a:p>
      </dgm:t>
    </dgm:pt>
    <dgm:pt modelId="{3953C68E-75B6-49D2-999A-C4717904540A}" type="pres">
      <dgm:prSet presAssocID="{A257C16B-F3AD-4905-8E60-ED22DEA1DFFB}" presName="node" presStyleLbl="node1" presStyleIdx="5" presStyleCnt="7">
        <dgm:presLayoutVars>
          <dgm:bulletEnabled val="1"/>
        </dgm:presLayoutVars>
      </dgm:prSet>
      <dgm:spPr/>
      <dgm:t>
        <a:bodyPr/>
        <a:lstStyle/>
        <a:p>
          <a:endParaRPr lang="en-US"/>
        </a:p>
      </dgm:t>
    </dgm:pt>
    <dgm:pt modelId="{C28D41C1-92C4-4D1E-B93C-70672509EE8A}" type="pres">
      <dgm:prSet presAssocID="{A257C16B-F3AD-4905-8E60-ED22DEA1DFFB}" presName="dummy" presStyleCnt="0"/>
      <dgm:spPr/>
    </dgm:pt>
    <dgm:pt modelId="{C6F5B001-D711-4B19-8A35-CC7E251E14A4}" type="pres">
      <dgm:prSet presAssocID="{A5E1A47D-FF7F-48FF-8BBD-F437C18BF46F}" presName="sibTrans" presStyleLbl="sibTrans2D1" presStyleIdx="5" presStyleCnt="7"/>
      <dgm:spPr/>
      <dgm:t>
        <a:bodyPr/>
        <a:lstStyle/>
        <a:p>
          <a:endParaRPr lang="en-US"/>
        </a:p>
      </dgm:t>
    </dgm:pt>
    <dgm:pt modelId="{F82FDFDC-BA90-4B5D-95F5-9E40F8F8C877}" type="pres">
      <dgm:prSet presAssocID="{ECC15943-6B15-410B-AECE-49AFBC29737B}" presName="node" presStyleLbl="node1" presStyleIdx="6" presStyleCnt="7">
        <dgm:presLayoutVars>
          <dgm:bulletEnabled val="1"/>
        </dgm:presLayoutVars>
      </dgm:prSet>
      <dgm:spPr/>
      <dgm:t>
        <a:bodyPr/>
        <a:lstStyle/>
        <a:p>
          <a:endParaRPr lang="en-US"/>
        </a:p>
      </dgm:t>
    </dgm:pt>
    <dgm:pt modelId="{08FA2610-6EB6-4974-893D-8231D0D7DF30}" type="pres">
      <dgm:prSet presAssocID="{ECC15943-6B15-410B-AECE-49AFBC29737B}" presName="dummy" presStyleCnt="0"/>
      <dgm:spPr/>
    </dgm:pt>
    <dgm:pt modelId="{2EFB62EE-DAD2-4D1C-A995-B539C698D6D5}" type="pres">
      <dgm:prSet presAssocID="{230C1AF7-788B-4975-92F4-9216DA50BF43}" presName="sibTrans" presStyleLbl="sibTrans2D1" presStyleIdx="6" presStyleCnt="7"/>
      <dgm:spPr/>
      <dgm:t>
        <a:bodyPr/>
        <a:lstStyle/>
        <a:p>
          <a:endParaRPr lang="en-US"/>
        </a:p>
      </dgm:t>
    </dgm:pt>
  </dgm:ptLst>
  <dgm:cxnLst>
    <dgm:cxn modelId="{2E2B0121-37D3-4538-86EE-13108972EDB2}" type="presOf" srcId="{76DE4851-7BDD-47C6-88CF-14E41C7ED2FA}" destId="{67DC279D-BC04-4060-9EAA-BCFA41F39B00}" srcOrd="0" destOrd="0" presId="urn:microsoft.com/office/officeart/2005/8/layout/radial6"/>
    <dgm:cxn modelId="{E0C98AA3-00B7-4B36-B3BD-4CC29409203A}" type="presOf" srcId="{A257C16B-F3AD-4905-8E60-ED22DEA1DFFB}" destId="{3953C68E-75B6-49D2-999A-C4717904540A}" srcOrd="0" destOrd="0" presId="urn:microsoft.com/office/officeart/2005/8/layout/radial6"/>
    <dgm:cxn modelId="{4586EFC5-A1A3-424A-87A7-9D39CE771C78}" srcId="{94F5EF57-18CD-4185-9614-5AF5390B24C1}" destId="{FB25FC54-C479-4604-93B8-0FB4B35AD650}" srcOrd="1" destOrd="0" parTransId="{FBA8A3CB-1609-42F1-B699-DA48CB3FF5DC}" sibTransId="{297EBF36-4B63-4060-925A-C2FB5C3650BE}"/>
    <dgm:cxn modelId="{2B1042D8-17FC-4C8B-8077-AF58CAF4AA7E}" srcId="{DD2C9FEC-2F6A-4DFC-B517-E368F39C76A2}" destId="{C38F35E0-2F05-4B79-9713-5A25DFC6E013}" srcOrd="1" destOrd="0" parTransId="{6D5F511D-F687-4E5F-8106-40D19CEA4C27}" sibTransId="{02BBF4E5-398A-4318-91E8-2879C32BB0F3}"/>
    <dgm:cxn modelId="{B959A4DE-9FDF-4758-A399-B5F0F9934C34}" srcId="{94F5EF57-18CD-4185-9614-5AF5390B24C1}" destId="{D6A34C63-69DE-445D-989F-F9E086800862}" srcOrd="2" destOrd="0" parTransId="{C1F4CA58-AA41-40A9-AC45-911B39D4EECF}" sibTransId="{4CAA06CE-06A0-4024-80D8-13A199645386}"/>
    <dgm:cxn modelId="{4A56A497-88E0-4425-9870-F068C3BA6AED}" type="presOf" srcId="{4CAA06CE-06A0-4024-80D8-13A199645386}" destId="{6B4A4DE3-2F27-4B4C-9AFD-54DDA0024B4E}" srcOrd="0" destOrd="0" presId="urn:microsoft.com/office/officeart/2005/8/layout/radial6"/>
    <dgm:cxn modelId="{88C586A3-6DF9-471D-8FE0-45FB6901EE79}" srcId="{DD2C9FEC-2F6A-4DFC-B517-E368F39C76A2}" destId="{67A0E236-CCAB-40F6-B206-3F461A6B71BA}" srcOrd="0" destOrd="0" parTransId="{5B0ACFAE-02B5-46A6-97EE-79EAD8EAFDAA}" sibTransId="{FA10FB11-C300-4B96-9B9F-02B3A2B0B147}"/>
    <dgm:cxn modelId="{F004F361-C892-4349-AAE8-879B01C3A483}" type="presOf" srcId="{0DD20664-DE86-4001-A73E-FF24E0FF7B2D}" destId="{E2A7BD1F-630B-4CFC-B464-4F1502CAD85D}" srcOrd="0" destOrd="0" presId="urn:microsoft.com/office/officeart/2005/8/layout/radial6"/>
    <dgm:cxn modelId="{F0CAA741-7041-4EF9-BA9D-56FBE7DC25A7}" type="presOf" srcId="{FB25FC54-C479-4604-93B8-0FB4B35AD650}" destId="{AF8274A2-4B23-4ECE-9AA4-9313D954AF97}" srcOrd="0" destOrd="0" presId="urn:microsoft.com/office/officeart/2005/8/layout/radial6"/>
    <dgm:cxn modelId="{473291DC-14AD-42CC-89F5-17A6393F4B93}" type="presOf" srcId="{09E9F26F-7008-436D-BEF7-C61715577486}" destId="{BF4F5CF2-A3B9-4F17-A0B0-BADFB5D8A70B}" srcOrd="0" destOrd="0" presId="urn:microsoft.com/office/officeart/2005/8/layout/radial6"/>
    <dgm:cxn modelId="{599BC672-6266-41C7-8935-518FD4F9EFBD}" type="presOf" srcId="{D6A34C63-69DE-445D-989F-F9E086800862}" destId="{1314671E-E304-4588-9939-859BF97507CF}" srcOrd="0" destOrd="0" presId="urn:microsoft.com/office/officeart/2005/8/layout/radial6"/>
    <dgm:cxn modelId="{0A7B11FF-A7AA-4AA9-AE58-B05A43FB2EA6}" type="presOf" srcId="{230C1AF7-788B-4975-92F4-9216DA50BF43}" destId="{2EFB62EE-DAD2-4D1C-A995-B539C698D6D5}" srcOrd="0" destOrd="0" presId="urn:microsoft.com/office/officeart/2005/8/layout/radial6"/>
    <dgm:cxn modelId="{AD05EA5B-F81B-4580-AAF6-5C5C8045E505}" srcId="{94F5EF57-18CD-4185-9614-5AF5390B24C1}" destId="{E2668535-8DE5-4B97-A469-10DFB49B1F42}" srcOrd="4" destOrd="0" parTransId="{83535F7B-3B98-48D6-BA62-6D653E660FFC}" sibTransId="{CE6F7828-7C2F-431B-A872-427EDC5F1EED}"/>
    <dgm:cxn modelId="{26762162-2884-4D48-B0BE-A8CDA5DDFAF2}" srcId="{94F5EF57-18CD-4185-9614-5AF5390B24C1}" destId="{F2999D4A-3C85-45FA-A5BE-53367B9ED6BC}" srcOrd="0" destOrd="0" parTransId="{2D1A7C3B-17E1-467A-830C-85D1B2065278}" sibTransId="{0DD20664-DE86-4001-A73E-FF24E0FF7B2D}"/>
    <dgm:cxn modelId="{E501189A-2D7C-428D-9D22-35E1B92A6E3A}" type="presOf" srcId="{F2999D4A-3C85-45FA-A5BE-53367B9ED6BC}" destId="{09F581A1-6DA4-4FF8-89E6-D8F08A16EC5F}" srcOrd="0" destOrd="0" presId="urn:microsoft.com/office/officeart/2005/8/layout/radial6"/>
    <dgm:cxn modelId="{0F0281FE-A2FD-4698-BA21-E928B52D6DE6}" type="presOf" srcId="{CE6F7828-7C2F-431B-A872-427EDC5F1EED}" destId="{A7ACA5C6-D885-49FD-A9B7-D1EC0122EE35}" srcOrd="0" destOrd="0" presId="urn:microsoft.com/office/officeart/2005/8/layout/radial6"/>
    <dgm:cxn modelId="{D85FAD68-401F-4FEF-8E7B-19FECE3B3180}" srcId="{76DE4851-7BDD-47C6-88CF-14E41C7ED2FA}" destId="{DD2C9FEC-2F6A-4DFC-B517-E368F39C76A2}" srcOrd="2" destOrd="0" parTransId="{637D7422-0133-4A55-8EB1-017D0E3B2008}" sibTransId="{BEC68C6B-3B0F-471E-B22C-70BDC1C3FB2B}"/>
    <dgm:cxn modelId="{FED55819-EF14-47A3-9CEC-F645ED8D0670}" type="presOf" srcId="{94F5EF57-18CD-4185-9614-5AF5390B24C1}" destId="{344D04C6-8E1F-4FF4-9968-E989725EE83F}" srcOrd="0" destOrd="0" presId="urn:microsoft.com/office/officeart/2005/8/layout/radial6"/>
    <dgm:cxn modelId="{EB4425E1-A16C-4AB2-9BD6-4272EEF562FC}" type="presOf" srcId="{BA833BCC-2648-4F20-8CFD-CFD5EE339C07}" destId="{3848F418-852D-4CB0-80C4-8C18BFA69991}" srcOrd="0" destOrd="0" presId="urn:microsoft.com/office/officeart/2005/8/layout/radial6"/>
    <dgm:cxn modelId="{B3E41FFF-4A2F-4642-8BDE-95F60C6D8D08}" type="presOf" srcId="{ECC15943-6B15-410B-AECE-49AFBC29737B}" destId="{F82FDFDC-BA90-4B5D-95F5-9E40F8F8C877}" srcOrd="0" destOrd="0" presId="urn:microsoft.com/office/officeart/2005/8/layout/radial6"/>
    <dgm:cxn modelId="{DB6F6380-6848-4287-8CFA-D97A6027A751}" srcId="{76DE4851-7BDD-47C6-88CF-14E41C7ED2FA}" destId="{6A3C1342-0BC5-4872-A5AC-1208430FD149}" srcOrd="1" destOrd="0" parTransId="{5012227D-C121-4D4A-817C-88298913799D}" sibTransId="{9D19F6FE-7D76-48B6-BC3A-14465DB4C5AA}"/>
    <dgm:cxn modelId="{C3BA1484-ED34-41A4-81A9-2492986A2F31}" srcId="{76DE4851-7BDD-47C6-88CF-14E41C7ED2FA}" destId="{94F5EF57-18CD-4185-9614-5AF5390B24C1}" srcOrd="0" destOrd="0" parTransId="{94D636ED-F817-489A-BEA2-2303F19B60CC}" sibTransId="{B2ADE6A0-8315-488E-A337-8DB69F7F1828}"/>
    <dgm:cxn modelId="{CCF95ECE-7E8E-4A14-BEB9-F71BDDF341A1}" type="presOf" srcId="{297EBF36-4B63-4060-925A-C2FB5C3650BE}" destId="{4FF8BD47-FBD2-4AF4-9501-486DFF354A6C}" srcOrd="0" destOrd="0" presId="urn:microsoft.com/office/officeart/2005/8/layout/radial6"/>
    <dgm:cxn modelId="{5B37AFCE-F616-41BD-BB7F-4DB563AF05A6}" type="presOf" srcId="{E2668535-8DE5-4B97-A469-10DFB49B1F42}" destId="{836DC1A4-5A12-4A78-909A-69B4C5D0B82E}" srcOrd="0" destOrd="0" presId="urn:microsoft.com/office/officeart/2005/8/layout/radial6"/>
    <dgm:cxn modelId="{4B7019BE-4D44-4332-87C0-80802C10EE92}" srcId="{94F5EF57-18CD-4185-9614-5AF5390B24C1}" destId="{A257C16B-F3AD-4905-8E60-ED22DEA1DFFB}" srcOrd="5" destOrd="0" parTransId="{089146F1-CBDE-42C2-9CE7-D22DDD0E70E9}" sibTransId="{A5E1A47D-FF7F-48FF-8BBD-F437C18BF46F}"/>
    <dgm:cxn modelId="{350AED34-172D-49A4-91F5-05A35B6D72C2}" srcId="{94F5EF57-18CD-4185-9614-5AF5390B24C1}" destId="{ECC15943-6B15-410B-AECE-49AFBC29737B}" srcOrd="6" destOrd="0" parTransId="{189A8B15-F4F6-4D0F-865D-AE099CEA7C4F}" sibTransId="{230C1AF7-788B-4975-92F4-9216DA50BF43}"/>
    <dgm:cxn modelId="{73BA6D5D-8EA9-4C13-AF44-212F4C79C500}" type="presOf" srcId="{A5E1A47D-FF7F-48FF-8BBD-F437C18BF46F}" destId="{C6F5B001-D711-4B19-8A35-CC7E251E14A4}" srcOrd="0" destOrd="0" presId="urn:microsoft.com/office/officeart/2005/8/layout/radial6"/>
    <dgm:cxn modelId="{63F39601-264F-4AC7-A276-DCF4A801BA54}" srcId="{94F5EF57-18CD-4185-9614-5AF5390B24C1}" destId="{BA833BCC-2648-4F20-8CFD-CFD5EE339C07}" srcOrd="3" destOrd="0" parTransId="{6EAF4430-3E54-4E25-AC4D-0213F37B41DB}" sibTransId="{09E9F26F-7008-436D-BEF7-C61715577486}"/>
    <dgm:cxn modelId="{AB27C51A-B7E9-4DF8-97A6-8A0278EDA941}" type="presParOf" srcId="{67DC279D-BC04-4060-9EAA-BCFA41F39B00}" destId="{344D04C6-8E1F-4FF4-9968-E989725EE83F}" srcOrd="0" destOrd="0" presId="urn:microsoft.com/office/officeart/2005/8/layout/radial6"/>
    <dgm:cxn modelId="{B7EFDDD6-63B7-427B-96E3-7DBCC02DF71B}" type="presParOf" srcId="{67DC279D-BC04-4060-9EAA-BCFA41F39B00}" destId="{09F581A1-6DA4-4FF8-89E6-D8F08A16EC5F}" srcOrd="1" destOrd="0" presId="urn:microsoft.com/office/officeart/2005/8/layout/radial6"/>
    <dgm:cxn modelId="{AF5516AA-6970-43F4-B92A-A389CF775766}" type="presParOf" srcId="{67DC279D-BC04-4060-9EAA-BCFA41F39B00}" destId="{3A166EA3-9C10-4642-A5AD-D10B4E81BDF7}" srcOrd="2" destOrd="0" presId="urn:microsoft.com/office/officeart/2005/8/layout/radial6"/>
    <dgm:cxn modelId="{13B6B1B9-18CE-4019-8820-212ED1543BBB}" type="presParOf" srcId="{67DC279D-BC04-4060-9EAA-BCFA41F39B00}" destId="{E2A7BD1F-630B-4CFC-B464-4F1502CAD85D}" srcOrd="3" destOrd="0" presId="urn:microsoft.com/office/officeart/2005/8/layout/radial6"/>
    <dgm:cxn modelId="{2801B6B8-6939-4DA3-BF3A-C05DF305D1AF}" type="presParOf" srcId="{67DC279D-BC04-4060-9EAA-BCFA41F39B00}" destId="{AF8274A2-4B23-4ECE-9AA4-9313D954AF97}" srcOrd="4" destOrd="0" presId="urn:microsoft.com/office/officeart/2005/8/layout/radial6"/>
    <dgm:cxn modelId="{A80160B0-8D6D-4528-9735-3EEAFEFCF1C1}" type="presParOf" srcId="{67DC279D-BC04-4060-9EAA-BCFA41F39B00}" destId="{CDE5D262-E57A-49E7-98BC-3CB99F447C47}" srcOrd="5" destOrd="0" presId="urn:microsoft.com/office/officeart/2005/8/layout/radial6"/>
    <dgm:cxn modelId="{019799F5-3193-4EC2-B228-BD52C6BD1F29}" type="presParOf" srcId="{67DC279D-BC04-4060-9EAA-BCFA41F39B00}" destId="{4FF8BD47-FBD2-4AF4-9501-486DFF354A6C}" srcOrd="6" destOrd="0" presId="urn:microsoft.com/office/officeart/2005/8/layout/radial6"/>
    <dgm:cxn modelId="{292E1AC7-706D-494B-8B46-39F142FD81C5}" type="presParOf" srcId="{67DC279D-BC04-4060-9EAA-BCFA41F39B00}" destId="{1314671E-E304-4588-9939-859BF97507CF}" srcOrd="7" destOrd="0" presId="urn:microsoft.com/office/officeart/2005/8/layout/radial6"/>
    <dgm:cxn modelId="{ABF48BAC-7A8B-4762-903B-57F8AE5C255A}" type="presParOf" srcId="{67DC279D-BC04-4060-9EAA-BCFA41F39B00}" destId="{FEE0EA8F-EA17-494C-9CB5-1916FA49C4BC}" srcOrd="8" destOrd="0" presId="urn:microsoft.com/office/officeart/2005/8/layout/radial6"/>
    <dgm:cxn modelId="{06E5DA51-551D-4D74-ABFF-5AD596428788}" type="presParOf" srcId="{67DC279D-BC04-4060-9EAA-BCFA41F39B00}" destId="{6B4A4DE3-2F27-4B4C-9AFD-54DDA0024B4E}" srcOrd="9" destOrd="0" presId="urn:microsoft.com/office/officeart/2005/8/layout/radial6"/>
    <dgm:cxn modelId="{0B92F54E-C8D6-4514-BB8B-75F747BCFA6B}" type="presParOf" srcId="{67DC279D-BC04-4060-9EAA-BCFA41F39B00}" destId="{3848F418-852D-4CB0-80C4-8C18BFA69991}" srcOrd="10" destOrd="0" presId="urn:microsoft.com/office/officeart/2005/8/layout/radial6"/>
    <dgm:cxn modelId="{59619AA2-E1E8-44CB-B762-CF7BAEAEE94D}" type="presParOf" srcId="{67DC279D-BC04-4060-9EAA-BCFA41F39B00}" destId="{03EDE965-4FDA-4925-8288-34C4C837FDA7}" srcOrd="11" destOrd="0" presId="urn:microsoft.com/office/officeart/2005/8/layout/radial6"/>
    <dgm:cxn modelId="{CF8CD9F5-6EF0-4D72-8A30-C23607DA9B1F}" type="presParOf" srcId="{67DC279D-BC04-4060-9EAA-BCFA41F39B00}" destId="{BF4F5CF2-A3B9-4F17-A0B0-BADFB5D8A70B}" srcOrd="12" destOrd="0" presId="urn:microsoft.com/office/officeart/2005/8/layout/radial6"/>
    <dgm:cxn modelId="{0B55B4C9-E7A9-47DF-AAB3-F5C5DDD6B0E6}" type="presParOf" srcId="{67DC279D-BC04-4060-9EAA-BCFA41F39B00}" destId="{836DC1A4-5A12-4A78-909A-69B4C5D0B82E}" srcOrd="13" destOrd="0" presId="urn:microsoft.com/office/officeart/2005/8/layout/radial6"/>
    <dgm:cxn modelId="{B4BBA856-5D71-45CF-ADBB-0A0D4B04A844}" type="presParOf" srcId="{67DC279D-BC04-4060-9EAA-BCFA41F39B00}" destId="{1B8C3728-4347-4D2E-B0FE-25A97744BEE4}" srcOrd="14" destOrd="0" presId="urn:microsoft.com/office/officeart/2005/8/layout/radial6"/>
    <dgm:cxn modelId="{5906F28A-0290-4F54-A367-BEC526B6036B}" type="presParOf" srcId="{67DC279D-BC04-4060-9EAA-BCFA41F39B00}" destId="{A7ACA5C6-D885-49FD-A9B7-D1EC0122EE35}" srcOrd="15" destOrd="0" presId="urn:microsoft.com/office/officeart/2005/8/layout/radial6"/>
    <dgm:cxn modelId="{1F3629C3-4B05-4B12-9C98-8279F2CB3ABC}" type="presParOf" srcId="{67DC279D-BC04-4060-9EAA-BCFA41F39B00}" destId="{3953C68E-75B6-49D2-999A-C4717904540A}" srcOrd="16" destOrd="0" presId="urn:microsoft.com/office/officeart/2005/8/layout/radial6"/>
    <dgm:cxn modelId="{328D2B32-2A96-4A42-B22E-D6B6F05EBC0C}" type="presParOf" srcId="{67DC279D-BC04-4060-9EAA-BCFA41F39B00}" destId="{C28D41C1-92C4-4D1E-B93C-70672509EE8A}" srcOrd="17" destOrd="0" presId="urn:microsoft.com/office/officeart/2005/8/layout/radial6"/>
    <dgm:cxn modelId="{C7427984-DD96-43FD-87A3-CACAA1871FAD}" type="presParOf" srcId="{67DC279D-BC04-4060-9EAA-BCFA41F39B00}" destId="{C6F5B001-D711-4B19-8A35-CC7E251E14A4}" srcOrd="18" destOrd="0" presId="urn:microsoft.com/office/officeart/2005/8/layout/radial6"/>
    <dgm:cxn modelId="{C935AE29-D599-409E-99EC-9B5E0FCAC356}" type="presParOf" srcId="{67DC279D-BC04-4060-9EAA-BCFA41F39B00}" destId="{F82FDFDC-BA90-4B5D-95F5-9E40F8F8C877}" srcOrd="19" destOrd="0" presId="urn:microsoft.com/office/officeart/2005/8/layout/radial6"/>
    <dgm:cxn modelId="{4CD0C0F1-4BBC-4443-BD89-E90613FF4E35}" type="presParOf" srcId="{67DC279D-BC04-4060-9EAA-BCFA41F39B00}" destId="{08FA2610-6EB6-4974-893D-8231D0D7DF30}" srcOrd="20" destOrd="0" presId="urn:microsoft.com/office/officeart/2005/8/layout/radial6"/>
    <dgm:cxn modelId="{C9C5B1C5-A728-4012-9A4A-CCFD166540EF}" type="presParOf" srcId="{67DC279D-BC04-4060-9EAA-BCFA41F39B00}" destId="{2EFB62EE-DAD2-4D1C-A995-B539C698D6D5}"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464D74-A494-4B58-9D32-2B94CEDF26F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8E46921-3757-4BE7-9E3D-C05777B5FFD7}">
      <dgm:prSet phldrT="[Text]"/>
      <dgm:spPr/>
      <dgm:t>
        <a:bodyPr/>
        <a:lstStyle/>
        <a:p>
          <a:r>
            <a:rPr lang="fa-IR" dirty="0">
              <a:cs typeface="B Nazanin" panose="00000400000000000000" pitchFamily="2" charset="-78"/>
            </a:rPr>
            <a:t>5 متر شیلنگ سیلیکونی</a:t>
          </a:r>
          <a:endParaRPr lang="en-US" dirty="0">
            <a:cs typeface="B Nazanin" panose="00000400000000000000" pitchFamily="2" charset="-78"/>
          </a:endParaRPr>
        </a:p>
      </dgm:t>
    </dgm:pt>
    <dgm:pt modelId="{C1C4088F-004D-4425-BE37-883CF89F4BBE}" type="parTrans" cxnId="{B7CB7484-77CA-4DDB-9E7B-01871BEAC851}">
      <dgm:prSet/>
      <dgm:spPr/>
      <dgm:t>
        <a:bodyPr/>
        <a:lstStyle/>
        <a:p>
          <a:endParaRPr lang="en-US">
            <a:cs typeface="B Nazanin" panose="00000400000000000000" pitchFamily="2" charset="-78"/>
          </a:endParaRPr>
        </a:p>
      </dgm:t>
    </dgm:pt>
    <dgm:pt modelId="{471F243C-42E7-4AF9-A4AA-E0F1AC84CF55}" type="sibTrans" cxnId="{B7CB7484-77CA-4DDB-9E7B-01871BEAC851}">
      <dgm:prSet/>
      <dgm:spPr/>
      <dgm:t>
        <a:bodyPr/>
        <a:lstStyle/>
        <a:p>
          <a:endParaRPr lang="en-US">
            <a:cs typeface="B Nazanin" panose="00000400000000000000" pitchFamily="2" charset="-78"/>
          </a:endParaRPr>
        </a:p>
      </dgm:t>
    </dgm:pt>
    <dgm:pt modelId="{979505E3-6459-4B70-BC79-68F04D761B97}">
      <dgm:prSet phldrT="[Text]"/>
      <dgm:spPr/>
      <dgm:t>
        <a:bodyPr/>
        <a:lstStyle/>
        <a:p>
          <a:r>
            <a:rPr lang="fa-IR" dirty="0">
              <a:cs typeface="B Nazanin" panose="00000400000000000000" pitchFamily="2" charset="-78"/>
            </a:rPr>
            <a:t>50000 تومان </a:t>
          </a:r>
          <a:endParaRPr lang="en-US" dirty="0">
            <a:cs typeface="B Nazanin" panose="00000400000000000000" pitchFamily="2" charset="-78"/>
          </a:endParaRPr>
        </a:p>
      </dgm:t>
    </dgm:pt>
    <dgm:pt modelId="{9C897192-21DB-4366-A571-F22C8FA2858D}" type="parTrans" cxnId="{1F712AF3-AEA5-4E4D-9BCD-9942F9BE6372}">
      <dgm:prSet/>
      <dgm:spPr/>
      <dgm:t>
        <a:bodyPr/>
        <a:lstStyle/>
        <a:p>
          <a:endParaRPr lang="en-US">
            <a:cs typeface="B Nazanin" panose="00000400000000000000" pitchFamily="2" charset="-78"/>
          </a:endParaRPr>
        </a:p>
      </dgm:t>
    </dgm:pt>
    <dgm:pt modelId="{799E605B-268A-445B-A12E-EDD9CD9E9EAF}" type="sibTrans" cxnId="{1F712AF3-AEA5-4E4D-9BCD-9942F9BE6372}">
      <dgm:prSet/>
      <dgm:spPr/>
      <dgm:t>
        <a:bodyPr/>
        <a:lstStyle/>
        <a:p>
          <a:endParaRPr lang="en-US">
            <a:cs typeface="B Nazanin" panose="00000400000000000000" pitchFamily="2" charset="-78"/>
          </a:endParaRPr>
        </a:p>
      </dgm:t>
    </dgm:pt>
    <dgm:pt modelId="{33FC0FB1-AD5B-45F1-9FF1-9E26FF965743}">
      <dgm:prSet phldrT="[Text]"/>
      <dgm:spPr/>
      <dgm:t>
        <a:bodyPr/>
        <a:lstStyle/>
        <a:p>
          <a:r>
            <a:rPr lang="fa-IR" dirty="0">
              <a:cs typeface="B Nazanin" panose="00000400000000000000" pitchFamily="2" charset="-78"/>
            </a:rPr>
            <a:t>تشک</a:t>
          </a:r>
          <a:endParaRPr lang="en-US" dirty="0">
            <a:cs typeface="B Nazanin" panose="00000400000000000000" pitchFamily="2" charset="-78"/>
          </a:endParaRPr>
        </a:p>
      </dgm:t>
    </dgm:pt>
    <dgm:pt modelId="{21590745-7AC5-4721-BD01-A4704B0C6D76}" type="parTrans" cxnId="{86C741F3-F490-4F7A-B703-CD453A217597}">
      <dgm:prSet/>
      <dgm:spPr/>
      <dgm:t>
        <a:bodyPr/>
        <a:lstStyle/>
        <a:p>
          <a:endParaRPr lang="en-US">
            <a:cs typeface="B Nazanin" panose="00000400000000000000" pitchFamily="2" charset="-78"/>
          </a:endParaRPr>
        </a:p>
      </dgm:t>
    </dgm:pt>
    <dgm:pt modelId="{08A28BE2-4669-49AC-B29B-051B5AE5DF35}" type="sibTrans" cxnId="{86C741F3-F490-4F7A-B703-CD453A217597}">
      <dgm:prSet/>
      <dgm:spPr/>
      <dgm:t>
        <a:bodyPr/>
        <a:lstStyle/>
        <a:p>
          <a:endParaRPr lang="en-US">
            <a:cs typeface="B Nazanin" panose="00000400000000000000" pitchFamily="2" charset="-78"/>
          </a:endParaRPr>
        </a:p>
      </dgm:t>
    </dgm:pt>
    <dgm:pt modelId="{6D1B05C4-79F2-495B-9E9D-3161E8CFDF12}">
      <dgm:prSet phldrT="[Text]"/>
      <dgm:spPr/>
      <dgm:t>
        <a:bodyPr/>
        <a:lstStyle/>
        <a:p>
          <a:r>
            <a:rPr lang="fa-IR" dirty="0">
              <a:cs typeface="B Nazanin" panose="00000400000000000000" pitchFamily="2" charset="-78"/>
            </a:rPr>
            <a:t>500000 تومان</a:t>
          </a:r>
          <a:endParaRPr lang="en-US" dirty="0">
            <a:cs typeface="B Nazanin" panose="00000400000000000000" pitchFamily="2" charset="-78"/>
          </a:endParaRPr>
        </a:p>
      </dgm:t>
    </dgm:pt>
    <dgm:pt modelId="{10270DDF-BE2E-4E98-9E7D-0FAEDF9BB493}" type="parTrans" cxnId="{184DCA68-8D68-440A-A9A7-233BEE0F218E}">
      <dgm:prSet/>
      <dgm:spPr/>
      <dgm:t>
        <a:bodyPr/>
        <a:lstStyle/>
        <a:p>
          <a:endParaRPr lang="en-US">
            <a:cs typeface="B Nazanin" panose="00000400000000000000" pitchFamily="2" charset="-78"/>
          </a:endParaRPr>
        </a:p>
      </dgm:t>
    </dgm:pt>
    <dgm:pt modelId="{594D892B-F9CA-4CE6-9381-EA84B4483A5C}" type="sibTrans" cxnId="{184DCA68-8D68-440A-A9A7-233BEE0F218E}">
      <dgm:prSet/>
      <dgm:spPr/>
      <dgm:t>
        <a:bodyPr/>
        <a:lstStyle/>
        <a:p>
          <a:endParaRPr lang="en-US">
            <a:cs typeface="B Nazanin" panose="00000400000000000000" pitchFamily="2" charset="-78"/>
          </a:endParaRPr>
        </a:p>
      </dgm:t>
    </dgm:pt>
    <dgm:pt modelId="{12FC878E-E96A-49CB-A4C6-384E521A7742}">
      <dgm:prSet phldrT="[Text]"/>
      <dgm:spPr/>
      <dgm:t>
        <a:bodyPr/>
        <a:lstStyle/>
        <a:p>
          <a:r>
            <a:rPr lang="fa-IR" dirty="0">
              <a:cs typeface="B Nazanin" panose="00000400000000000000" pitchFamily="2" charset="-78"/>
            </a:rPr>
            <a:t>نانو ذرات نقره </a:t>
          </a:r>
          <a:endParaRPr lang="en-US" dirty="0">
            <a:cs typeface="B Nazanin" panose="00000400000000000000" pitchFamily="2" charset="-78"/>
          </a:endParaRPr>
        </a:p>
      </dgm:t>
    </dgm:pt>
    <dgm:pt modelId="{EAECD034-19BC-4AFE-9EC6-51F309409CDD}" type="parTrans" cxnId="{BE6F3063-364D-4238-856A-1CC77B55B2C9}">
      <dgm:prSet/>
      <dgm:spPr/>
      <dgm:t>
        <a:bodyPr/>
        <a:lstStyle/>
        <a:p>
          <a:endParaRPr lang="en-US">
            <a:cs typeface="B Nazanin" panose="00000400000000000000" pitchFamily="2" charset="-78"/>
          </a:endParaRPr>
        </a:p>
      </dgm:t>
    </dgm:pt>
    <dgm:pt modelId="{5E085666-AE9D-4514-82FA-B2896EA61310}" type="sibTrans" cxnId="{BE6F3063-364D-4238-856A-1CC77B55B2C9}">
      <dgm:prSet/>
      <dgm:spPr/>
      <dgm:t>
        <a:bodyPr/>
        <a:lstStyle/>
        <a:p>
          <a:endParaRPr lang="en-US">
            <a:cs typeface="B Nazanin" panose="00000400000000000000" pitchFamily="2" charset="-78"/>
          </a:endParaRPr>
        </a:p>
      </dgm:t>
    </dgm:pt>
    <dgm:pt modelId="{FB599711-7E87-4713-8ABE-AF5A18954627}">
      <dgm:prSet phldrT="[Text]"/>
      <dgm:spPr/>
      <dgm:t>
        <a:bodyPr/>
        <a:lstStyle/>
        <a:p>
          <a:r>
            <a:rPr lang="fa-IR" dirty="0">
              <a:cs typeface="B Nazanin" panose="00000400000000000000" pitchFamily="2" charset="-78"/>
            </a:rPr>
            <a:t>100 میلی لیتر</a:t>
          </a:r>
          <a:endParaRPr lang="en-US" dirty="0">
            <a:cs typeface="B Nazanin" panose="00000400000000000000" pitchFamily="2" charset="-78"/>
          </a:endParaRPr>
        </a:p>
      </dgm:t>
    </dgm:pt>
    <dgm:pt modelId="{37D27803-469E-49C1-814E-BE2806520045}" type="parTrans" cxnId="{C4956D53-F833-4B03-93FA-407BAC08C39B}">
      <dgm:prSet/>
      <dgm:spPr/>
      <dgm:t>
        <a:bodyPr/>
        <a:lstStyle/>
        <a:p>
          <a:endParaRPr lang="en-US">
            <a:cs typeface="B Nazanin" panose="00000400000000000000" pitchFamily="2" charset="-78"/>
          </a:endParaRPr>
        </a:p>
      </dgm:t>
    </dgm:pt>
    <dgm:pt modelId="{11F40FDD-D03E-442C-8449-81B1B17C2B2F}" type="sibTrans" cxnId="{C4956D53-F833-4B03-93FA-407BAC08C39B}">
      <dgm:prSet/>
      <dgm:spPr/>
      <dgm:t>
        <a:bodyPr/>
        <a:lstStyle/>
        <a:p>
          <a:endParaRPr lang="en-US">
            <a:cs typeface="B Nazanin" panose="00000400000000000000" pitchFamily="2" charset="-78"/>
          </a:endParaRPr>
        </a:p>
      </dgm:t>
    </dgm:pt>
    <dgm:pt modelId="{ACF4E23F-9100-4C9A-88C1-59DC97E26472}">
      <dgm:prSet phldrT="[Text]"/>
      <dgm:spPr/>
      <dgm:t>
        <a:bodyPr/>
        <a:lstStyle/>
        <a:p>
          <a:r>
            <a:rPr lang="fa-IR" dirty="0">
              <a:cs typeface="B Nazanin" panose="00000400000000000000" pitchFamily="2" charset="-78"/>
            </a:rPr>
            <a:t>75000 تومان </a:t>
          </a:r>
          <a:endParaRPr lang="en-US" dirty="0">
            <a:cs typeface="B Nazanin" panose="00000400000000000000" pitchFamily="2" charset="-78"/>
          </a:endParaRPr>
        </a:p>
      </dgm:t>
    </dgm:pt>
    <dgm:pt modelId="{F3553CBA-7500-447C-917D-3E859AB94600}" type="parTrans" cxnId="{7C0E56C1-2022-476F-A2D5-E0158063AEA6}">
      <dgm:prSet/>
      <dgm:spPr/>
      <dgm:t>
        <a:bodyPr/>
        <a:lstStyle/>
        <a:p>
          <a:endParaRPr lang="en-US">
            <a:cs typeface="B Nazanin" panose="00000400000000000000" pitchFamily="2" charset="-78"/>
          </a:endParaRPr>
        </a:p>
      </dgm:t>
    </dgm:pt>
    <dgm:pt modelId="{917D4896-63BE-4FA5-BF5F-D416B17246D3}" type="sibTrans" cxnId="{7C0E56C1-2022-476F-A2D5-E0158063AEA6}">
      <dgm:prSet/>
      <dgm:spPr/>
      <dgm:t>
        <a:bodyPr/>
        <a:lstStyle/>
        <a:p>
          <a:endParaRPr lang="en-US">
            <a:cs typeface="B Nazanin" panose="00000400000000000000" pitchFamily="2" charset="-78"/>
          </a:endParaRPr>
        </a:p>
      </dgm:t>
    </dgm:pt>
    <dgm:pt modelId="{1CB58933-200F-41E0-8512-9F10A3A611CE}">
      <dgm:prSet/>
      <dgm:spPr/>
      <dgm:t>
        <a:bodyPr/>
        <a:lstStyle/>
        <a:p>
          <a:r>
            <a:rPr lang="fa-IR" dirty="0">
              <a:cs typeface="B Nazanin" panose="00000400000000000000" pitchFamily="2" charset="-78"/>
            </a:rPr>
            <a:t>نانو ذرات دی اکسید سیلسیم</a:t>
          </a:r>
          <a:endParaRPr lang="en-US" dirty="0">
            <a:cs typeface="B Nazanin" panose="00000400000000000000" pitchFamily="2" charset="-78"/>
          </a:endParaRPr>
        </a:p>
      </dgm:t>
    </dgm:pt>
    <dgm:pt modelId="{78B0766E-A327-4D72-ABE6-3B40BA7BD05F}" type="parTrans" cxnId="{FB26E226-EAB8-4903-9EAB-7577D232147E}">
      <dgm:prSet/>
      <dgm:spPr/>
      <dgm:t>
        <a:bodyPr/>
        <a:lstStyle/>
        <a:p>
          <a:endParaRPr lang="en-US">
            <a:cs typeface="B Nazanin" panose="00000400000000000000" pitchFamily="2" charset="-78"/>
          </a:endParaRPr>
        </a:p>
      </dgm:t>
    </dgm:pt>
    <dgm:pt modelId="{0BA6CC1C-A779-4BBC-A779-2206983FAE42}" type="sibTrans" cxnId="{FB26E226-EAB8-4903-9EAB-7577D232147E}">
      <dgm:prSet/>
      <dgm:spPr/>
      <dgm:t>
        <a:bodyPr/>
        <a:lstStyle/>
        <a:p>
          <a:endParaRPr lang="en-US">
            <a:cs typeface="B Nazanin" panose="00000400000000000000" pitchFamily="2" charset="-78"/>
          </a:endParaRPr>
        </a:p>
      </dgm:t>
    </dgm:pt>
    <dgm:pt modelId="{5E25B708-83D8-44EF-AEA2-7C6C848813BE}">
      <dgm:prSet/>
      <dgm:spPr/>
      <dgm:t>
        <a:bodyPr/>
        <a:lstStyle/>
        <a:p>
          <a:r>
            <a:rPr lang="fa-IR" dirty="0">
              <a:cs typeface="B Nazanin" panose="00000400000000000000" pitchFamily="2" charset="-78"/>
            </a:rPr>
            <a:t>250میلی لیتر</a:t>
          </a:r>
          <a:endParaRPr lang="en-US" dirty="0">
            <a:cs typeface="B Nazanin" panose="00000400000000000000" pitchFamily="2" charset="-78"/>
          </a:endParaRPr>
        </a:p>
      </dgm:t>
    </dgm:pt>
    <dgm:pt modelId="{BAC660EC-042A-4BC1-9BF5-306133BD2405}" type="parTrans" cxnId="{4699827F-A3D1-4726-8CE3-890516598B75}">
      <dgm:prSet/>
      <dgm:spPr/>
      <dgm:t>
        <a:bodyPr/>
        <a:lstStyle/>
        <a:p>
          <a:endParaRPr lang="en-US">
            <a:cs typeface="B Nazanin" panose="00000400000000000000" pitchFamily="2" charset="-78"/>
          </a:endParaRPr>
        </a:p>
      </dgm:t>
    </dgm:pt>
    <dgm:pt modelId="{951F27A9-A814-4433-883A-256E36D30350}" type="sibTrans" cxnId="{4699827F-A3D1-4726-8CE3-890516598B75}">
      <dgm:prSet/>
      <dgm:spPr/>
      <dgm:t>
        <a:bodyPr/>
        <a:lstStyle/>
        <a:p>
          <a:endParaRPr lang="en-US">
            <a:cs typeface="B Nazanin" panose="00000400000000000000" pitchFamily="2" charset="-78"/>
          </a:endParaRPr>
        </a:p>
      </dgm:t>
    </dgm:pt>
    <dgm:pt modelId="{75051C17-357F-410A-8C5C-121DEA01A062}">
      <dgm:prSet/>
      <dgm:spPr/>
      <dgm:t>
        <a:bodyPr/>
        <a:lstStyle/>
        <a:p>
          <a:r>
            <a:rPr lang="fa-IR" dirty="0">
              <a:cs typeface="B Nazanin" panose="00000400000000000000" pitchFamily="2" charset="-78"/>
            </a:rPr>
            <a:t>45000 تومان </a:t>
          </a:r>
          <a:endParaRPr lang="en-US" dirty="0">
            <a:cs typeface="B Nazanin" panose="00000400000000000000" pitchFamily="2" charset="-78"/>
          </a:endParaRPr>
        </a:p>
      </dgm:t>
    </dgm:pt>
    <dgm:pt modelId="{3293ACA5-713D-4055-B511-21D4049AE38C}" type="parTrans" cxnId="{82105385-4CBB-4EE9-A34F-76FD84D07652}">
      <dgm:prSet/>
      <dgm:spPr/>
      <dgm:t>
        <a:bodyPr/>
        <a:lstStyle/>
        <a:p>
          <a:endParaRPr lang="en-US">
            <a:cs typeface="B Nazanin" panose="00000400000000000000" pitchFamily="2" charset="-78"/>
          </a:endParaRPr>
        </a:p>
      </dgm:t>
    </dgm:pt>
    <dgm:pt modelId="{EE9349F8-7092-4A55-B192-BD1A498C41BB}" type="sibTrans" cxnId="{82105385-4CBB-4EE9-A34F-76FD84D07652}">
      <dgm:prSet/>
      <dgm:spPr/>
      <dgm:t>
        <a:bodyPr/>
        <a:lstStyle/>
        <a:p>
          <a:endParaRPr lang="en-US">
            <a:cs typeface="B Nazanin" panose="00000400000000000000" pitchFamily="2" charset="-78"/>
          </a:endParaRPr>
        </a:p>
      </dgm:t>
    </dgm:pt>
    <dgm:pt modelId="{3FB6D050-5EB3-45CF-9824-02BCE1EA94C6}">
      <dgm:prSet/>
      <dgm:spPr/>
      <dgm:t>
        <a:bodyPr/>
        <a:lstStyle/>
        <a:p>
          <a:r>
            <a:rPr lang="fa-IR" dirty="0">
              <a:cs typeface="B Nazanin" panose="00000400000000000000" pitchFamily="2" charset="-78"/>
            </a:rPr>
            <a:t>کربن فعال </a:t>
          </a:r>
          <a:endParaRPr lang="en-US" dirty="0">
            <a:cs typeface="B Nazanin" panose="00000400000000000000" pitchFamily="2" charset="-78"/>
          </a:endParaRPr>
        </a:p>
      </dgm:t>
    </dgm:pt>
    <dgm:pt modelId="{4D03B2B3-0421-41FD-8301-ADE838AA5151}" type="parTrans" cxnId="{44D18D37-2515-4E8D-949E-33D130A38F1D}">
      <dgm:prSet/>
      <dgm:spPr/>
      <dgm:t>
        <a:bodyPr/>
        <a:lstStyle/>
        <a:p>
          <a:endParaRPr lang="en-US">
            <a:cs typeface="B Nazanin" panose="00000400000000000000" pitchFamily="2" charset="-78"/>
          </a:endParaRPr>
        </a:p>
      </dgm:t>
    </dgm:pt>
    <dgm:pt modelId="{6BB61645-0DA2-41BC-BDA0-CB26ED2E1107}" type="sibTrans" cxnId="{44D18D37-2515-4E8D-949E-33D130A38F1D}">
      <dgm:prSet/>
      <dgm:spPr/>
      <dgm:t>
        <a:bodyPr/>
        <a:lstStyle/>
        <a:p>
          <a:endParaRPr lang="en-US">
            <a:cs typeface="B Nazanin" panose="00000400000000000000" pitchFamily="2" charset="-78"/>
          </a:endParaRPr>
        </a:p>
      </dgm:t>
    </dgm:pt>
    <dgm:pt modelId="{8B2EED89-C2C4-4031-B2A8-DF90ED9EA404}">
      <dgm:prSet/>
      <dgm:spPr/>
      <dgm:t>
        <a:bodyPr/>
        <a:lstStyle/>
        <a:p>
          <a:r>
            <a:rPr lang="fa-IR" dirty="0">
              <a:cs typeface="B Nazanin" panose="00000400000000000000" pitchFamily="2" charset="-78"/>
            </a:rPr>
            <a:t>100گرم </a:t>
          </a:r>
          <a:endParaRPr lang="en-US" dirty="0">
            <a:cs typeface="B Nazanin" panose="00000400000000000000" pitchFamily="2" charset="-78"/>
          </a:endParaRPr>
        </a:p>
      </dgm:t>
    </dgm:pt>
    <dgm:pt modelId="{1A7C72B0-884C-4352-BF01-4313A6885C0F}" type="parTrans" cxnId="{BCEF96D2-9117-4E31-B4CB-BF5D5A1FDB65}">
      <dgm:prSet/>
      <dgm:spPr/>
      <dgm:t>
        <a:bodyPr/>
        <a:lstStyle/>
        <a:p>
          <a:endParaRPr lang="en-US">
            <a:cs typeface="B Nazanin" panose="00000400000000000000" pitchFamily="2" charset="-78"/>
          </a:endParaRPr>
        </a:p>
      </dgm:t>
    </dgm:pt>
    <dgm:pt modelId="{66AA0FE5-A413-44DB-A7DA-F475017433C9}" type="sibTrans" cxnId="{BCEF96D2-9117-4E31-B4CB-BF5D5A1FDB65}">
      <dgm:prSet/>
      <dgm:spPr/>
      <dgm:t>
        <a:bodyPr/>
        <a:lstStyle/>
        <a:p>
          <a:endParaRPr lang="en-US">
            <a:cs typeface="B Nazanin" panose="00000400000000000000" pitchFamily="2" charset="-78"/>
          </a:endParaRPr>
        </a:p>
      </dgm:t>
    </dgm:pt>
    <dgm:pt modelId="{33BECA0B-B2A6-4A98-9779-22E7AC10D997}">
      <dgm:prSet/>
      <dgm:spPr/>
      <dgm:t>
        <a:bodyPr/>
        <a:lstStyle/>
        <a:p>
          <a:r>
            <a:rPr lang="fa-IR" dirty="0">
              <a:cs typeface="B Nazanin" panose="00000400000000000000" pitchFamily="2" charset="-78"/>
            </a:rPr>
            <a:t>100000تومان </a:t>
          </a:r>
          <a:endParaRPr lang="en-US" dirty="0">
            <a:cs typeface="B Nazanin" panose="00000400000000000000" pitchFamily="2" charset="-78"/>
          </a:endParaRPr>
        </a:p>
      </dgm:t>
    </dgm:pt>
    <dgm:pt modelId="{A3F6A541-F4E2-4EF9-A055-699D5D80EB6E}" type="parTrans" cxnId="{71C43129-7D43-47EC-AAB7-A845D29A7441}">
      <dgm:prSet/>
      <dgm:spPr/>
      <dgm:t>
        <a:bodyPr/>
        <a:lstStyle/>
        <a:p>
          <a:endParaRPr lang="en-US">
            <a:cs typeface="B Nazanin" panose="00000400000000000000" pitchFamily="2" charset="-78"/>
          </a:endParaRPr>
        </a:p>
      </dgm:t>
    </dgm:pt>
    <dgm:pt modelId="{3CA7AF62-00F5-4E14-9338-F0C04FFD3FB7}" type="sibTrans" cxnId="{71C43129-7D43-47EC-AAB7-A845D29A7441}">
      <dgm:prSet/>
      <dgm:spPr/>
      <dgm:t>
        <a:bodyPr/>
        <a:lstStyle/>
        <a:p>
          <a:endParaRPr lang="en-US">
            <a:cs typeface="B Nazanin" panose="00000400000000000000" pitchFamily="2" charset="-78"/>
          </a:endParaRPr>
        </a:p>
      </dgm:t>
    </dgm:pt>
    <dgm:pt modelId="{181C5E0D-617E-4357-BD56-2F32072CE646}">
      <dgm:prSet/>
      <dgm:spPr/>
      <dgm:t>
        <a:bodyPr/>
        <a:lstStyle/>
        <a:p>
          <a:r>
            <a:rPr lang="fa-IR" dirty="0">
              <a:cs typeface="B Nazanin" panose="00000400000000000000" pitchFamily="2" charset="-78"/>
            </a:rPr>
            <a:t>جمع کل </a:t>
          </a:r>
          <a:endParaRPr lang="en-US" dirty="0">
            <a:cs typeface="B Nazanin" panose="00000400000000000000" pitchFamily="2" charset="-78"/>
          </a:endParaRPr>
        </a:p>
      </dgm:t>
    </dgm:pt>
    <dgm:pt modelId="{E3B89950-B748-463F-ACCE-659344678E1A}" type="parTrans" cxnId="{D6552D78-DBD1-4739-B8E5-3C86F73EDE4B}">
      <dgm:prSet/>
      <dgm:spPr/>
      <dgm:t>
        <a:bodyPr/>
        <a:lstStyle/>
        <a:p>
          <a:endParaRPr lang="en-US">
            <a:cs typeface="B Nazanin" panose="00000400000000000000" pitchFamily="2" charset="-78"/>
          </a:endParaRPr>
        </a:p>
      </dgm:t>
    </dgm:pt>
    <dgm:pt modelId="{CE1D1965-E5FF-405C-8401-F459B075C09E}" type="sibTrans" cxnId="{D6552D78-DBD1-4739-B8E5-3C86F73EDE4B}">
      <dgm:prSet/>
      <dgm:spPr/>
      <dgm:t>
        <a:bodyPr/>
        <a:lstStyle/>
        <a:p>
          <a:endParaRPr lang="en-US">
            <a:cs typeface="B Nazanin" panose="00000400000000000000" pitchFamily="2" charset="-78"/>
          </a:endParaRPr>
        </a:p>
      </dgm:t>
    </dgm:pt>
    <dgm:pt modelId="{992C80C4-B596-4B99-AB17-774B9EF7B203}">
      <dgm:prSet/>
      <dgm:spPr/>
      <dgm:t>
        <a:bodyPr/>
        <a:lstStyle/>
        <a:p>
          <a:r>
            <a:rPr lang="fa-IR" dirty="0">
              <a:cs typeface="B Nazanin" panose="00000400000000000000" pitchFamily="2" charset="-78"/>
            </a:rPr>
            <a:t>770000 تومان </a:t>
          </a:r>
          <a:endParaRPr lang="en-US" dirty="0">
            <a:cs typeface="B Nazanin" panose="00000400000000000000" pitchFamily="2" charset="-78"/>
          </a:endParaRPr>
        </a:p>
      </dgm:t>
    </dgm:pt>
    <dgm:pt modelId="{14D3742B-130D-4125-B52A-24F007A4F1FF}" type="parTrans" cxnId="{35C11C95-38EB-44FD-A609-1423557437EB}">
      <dgm:prSet/>
      <dgm:spPr/>
      <dgm:t>
        <a:bodyPr/>
        <a:lstStyle/>
        <a:p>
          <a:endParaRPr lang="en-US">
            <a:cs typeface="B Nazanin" panose="00000400000000000000" pitchFamily="2" charset="-78"/>
          </a:endParaRPr>
        </a:p>
      </dgm:t>
    </dgm:pt>
    <dgm:pt modelId="{77675B42-C222-4462-9C2D-D606474AE5AB}" type="sibTrans" cxnId="{35C11C95-38EB-44FD-A609-1423557437EB}">
      <dgm:prSet/>
      <dgm:spPr/>
      <dgm:t>
        <a:bodyPr/>
        <a:lstStyle/>
        <a:p>
          <a:endParaRPr lang="en-US">
            <a:cs typeface="B Nazanin" panose="00000400000000000000" pitchFamily="2" charset="-78"/>
          </a:endParaRPr>
        </a:p>
      </dgm:t>
    </dgm:pt>
    <dgm:pt modelId="{F67ED9E4-3BFF-46EE-B4E4-40843B2B8831}" type="pres">
      <dgm:prSet presAssocID="{AB464D74-A494-4B58-9D32-2B94CEDF26FE}" presName="Name0" presStyleCnt="0">
        <dgm:presLayoutVars>
          <dgm:chPref val="3"/>
          <dgm:dir/>
          <dgm:animLvl val="lvl"/>
          <dgm:resizeHandles/>
        </dgm:presLayoutVars>
      </dgm:prSet>
      <dgm:spPr/>
      <dgm:t>
        <a:bodyPr/>
        <a:lstStyle/>
        <a:p>
          <a:endParaRPr lang="en-US"/>
        </a:p>
      </dgm:t>
    </dgm:pt>
    <dgm:pt modelId="{E929355D-0296-480F-84E7-1307073AFC4E}" type="pres">
      <dgm:prSet presAssocID="{58E46921-3757-4BE7-9E3D-C05777B5FFD7}" presName="horFlow" presStyleCnt="0"/>
      <dgm:spPr/>
    </dgm:pt>
    <dgm:pt modelId="{2517D53F-A934-4CF4-B14E-02DA40C74058}" type="pres">
      <dgm:prSet presAssocID="{58E46921-3757-4BE7-9E3D-C05777B5FFD7}" presName="bigChev" presStyleLbl="node1" presStyleIdx="0" presStyleCnt="6"/>
      <dgm:spPr/>
      <dgm:t>
        <a:bodyPr/>
        <a:lstStyle/>
        <a:p>
          <a:endParaRPr lang="en-US"/>
        </a:p>
      </dgm:t>
    </dgm:pt>
    <dgm:pt modelId="{B520E164-7962-4B27-B520-0AC76E60C208}" type="pres">
      <dgm:prSet presAssocID="{9C897192-21DB-4366-A571-F22C8FA2858D}" presName="parTrans" presStyleCnt="0"/>
      <dgm:spPr/>
    </dgm:pt>
    <dgm:pt modelId="{09DAEC38-537D-4E54-B8E1-DFD360881B2A}" type="pres">
      <dgm:prSet presAssocID="{979505E3-6459-4B70-BC79-68F04D761B97}" presName="node" presStyleLbl="alignAccFollowNode1" presStyleIdx="0" presStyleCnt="9">
        <dgm:presLayoutVars>
          <dgm:bulletEnabled val="1"/>
        </dgm:presLayoutVars>
      </dgm:prSet>
      <dgm:spPr/>
      <dgm:t>
        <a:bodyPr/>
        <a:lstStyle/>
        <a:p>
          <a:endParaRPr lang="en-US"/>
        </a:p>
      </dgm:t>
    </dgm:pt>
    <dgm:pt modelId="{7EEE9F53-930F-4BAA-9480-AB923B70C737}" type="pres">
      <dgm:prSet presAssocID="{58E46921-3757-4BE7-9E3D-C05777B5FFD7}" presName="vSp" presStyleCnt="0"/>
      <dgm:spPr/>
    </dgm:pt>
    <dgm:pt modelId="{665D0D9B-C623-4CE3-B63C-BF08F51CA391}" type="pres">
      <dgm:prSet presAssocID="{33FC0FB1-AD5B-45F1-9FF1-9E26FF965743}" presName="horFlow" presStyleCnt="0"/>
      <dgm:spPr/>
    </dgm:pt>
    <dgm:pt modelId="{935C8512-5A08-4965-84B9-B51D7ACC23FE}" type="pres">
      <dgm:prSet presAssocID="{33FC0FB1-AD5B-45F1-9FF1-9E26FF965743}" presName="bigChev" presStyleLbl="node1" presStyleIdx="1" presStyleCnt="6"/>
      <dgm:spPr/>
      <dgm:t>
        <a:bodyPr/>
        <a:lstStyle/>
        <a:p>
          <a:endParaRPr lang="en-US"/>
        </a:p>
      </dgm:t>
    </dgm:pt>
    <dgm:pt modelId="{3D9B68F9-A7F3-47DD-9A76-1556AAF57951}" type="pres">
      <dgm:prSet presAssocID="{10270DDF-BE2E-4E98-9E7D-0FAEDF9BB493}" presName="parTrans" presStyleCnt="0"/>
      <dgm:spPr/>
    </dgm:pt>
    <dgm:pt modelId="{138B83A8-53F8-4DD0-9781-A5C3EABB0E15}" type="pres">
      <dgm:prSet presAssocID="{6D1B05C4-79F2-495B-9E9D-3161E8CFDF12}" presName="node" presStyleLbl="alignAccFollowNode1" presStyleIdx="1" presStyleCnt="9">
        <dgm:presLayoutVars>
          <dgm:bulletEnabled val="1"/>
        </dgm:presLayoutVars>
      </dgm:prSet>
      <dgm:spPr/>
      <dgm:t>
        <a:bodyPr/>
        <a:lstStyle/>
        <a:p>
          <a:endParaRPr lang="en-US"/>
        </a:p>
      </dgm:t>
    </dgm:pt>
    <dgm:pt modelId="{B9C72C16-C3EE-4236-A67C-A8BC9976BB01}" type="pres">
      <dgm:prSet presAssocID="{33FC0FB1-AD5B-45F1-9FF1-9E26FF965743}" presName="vSp" presStyleCnt="0"/>
      <dgm:spPr/>
    </dgm:pt>
    <dgm:pt modelId="{3C2693B1-1ECB-4E63-BC9F-D17FF6DBB143}" type="pres">
      <dgm:prSet presAssocID="{12FC878E-E96A-49CB-A4C6-384E521A7742}" presName="horFlow" presStyleCnt="0"/>
      <dgm:spPr/>
    </dgm:pt>
    <dgm:pt modelId="{161EA7DD-7AAE-4D6F-A2EC-9297089F0619}" type="pres">
      <dgm:prSet presAssocID="{12FC878E-E96A-49CB-A4C6-384E521A7742}" presName="bigChev" presStyleLbl="node1" presStyleIdx="2" presStyleCnt="6"/>
      <dgm:spPr/>
      <dgm:t>
        <a:bodyPr/>
        <a:lstStyle/>
        <a:p>
          <a:endParaRPr lang="en-US"/>
        </a:p>
      </dgm:t>
    </dgm:pt>
    <dgm:pt modelId="{2AD86933-F6C3-4A79-A2EA-20DFEA1D815D}" type="pres">
      <dgm:prSet presAssocID="{37D27803-469E-49C1-814E-BE2806520045}" presName="parTrans" presStyleCnt="0"/>
      <dgm:spPr/>
    </dgm:pt>
    <dgm:pt modelId="{A5F06893-75C6-4EFA-B92B-CEEC5A9D3ACB}" type="pres">
      <dgm:prSet presAssocID="{FB599711-7E87-4713-8ABE-AF5A18954627}" presName="node" presStyleLbl="alignAccFollowNode1" presStyleIdx="2" presStyleCnt="9">
        <dgm:presLayoutVars>
          <dgm:bulletEnabled val="1"/>
        </dgm:presLayoutVars>
      </dgm:prSet>
      <dgm:spPr/>
      <dgm:t>
        <a:bodyPr/>
        <a:lstStyle/>
        <a:p>
          <a:endParaRPr lang="en-US"/>
        </a:p>
      </dgm:t>
    </dgm:pt>
    <dgm:pt modelId="{615515CB-4A97-41C9-99CF-683D0AF9E87A}" type="pres">
      <dgm:prSet presAssocID="{11F40FDD-D03E-442C-8449-81B1B17C2B2F}" presName="sibTrans" presStyleCnt="0"/>
      <dgm:spPr/>
    </dgm:pt>
    <dgm:pt modelId="{10E6ADCC-7746-4CE6-828F-D2D0531B9C17}" type="pres">
      <dgm:prSet presAssocID="{ACF4E23F-9100-4C9A-88C1-59DC97E26472}" presName="node" presStyleLbl="alignAccFollowNode1" presStyleIdx="3" presStyleCnt="9">
        <dgm:presLayoutVars>
          <dgm:bulletEnabled val="1"/>
        </dgm:presLayoutVars>
      </dgm:prSet>
      <dgm:spPr/>
      <dgm:t>
        <a:bodyPr/>
        <a:lstStyle/>
        <a:p>
          <a:endParaRPr lang="en-US"/>
        </a:p>
      </dgm:t>
    </dgm:pt>
    <dgm:pt modelId="{63663994-D20F-4BF0-88CA-9AA7E8F7B063}" type="pres">
      <dgm:prSet presAssocID="{12FC878E-E96A-49CB-A4C6-384E521A7742}" presName="vSp" presStyleCnt="0"/>
      <dgm:spPr/>
    </dgm:pt>
    <dgm:pt modelId="{64BE6B91-5390-455A-87B9-F5F94C4AEAF2}" type="pres">
      <dgm:prSet presAssocID="{1CB58933-200F-41E0-8512-9F10A3A611CE}" presName="horFlow" presStyleCnt="0"/>
      <dgm:spPr/>
    </dgm:pt>
    <dgm:pt modelId="{33897AE8-5F0B-48E5-9A17-39E91B46E8E0}" type="pres">
      <dgm:prSet presAssocID="{1CB58933-200F-41E0-8512-9F10A3A611CE}" presName="bigChev" presStyleLbl="node1" presStyleIdx="3" presStyleCnt="6"/>
      <dgm:spPr/>
      <dgm:t>
        <a:bodyPr/>
        <a:lstStyle/>
        <a:p>
          <a:endParaRPr lang="en-US"/>
        </a:p>
      </dgm:t>
    </dgm:pt>
    <dgm:pt modelId="{58A4586D-C643-4A12-BB7E-229511C747E3}" type="pres">
      <dgm:prSet presAssocID="{BAC660EC-042A-4BC1-9BF5-306133BD2405}" presName="parTrans" presStyleCnt="0"/>
      <dgm:spPr/>
    </dgm:pt>
    <dgm:pt modelId="{4A97428B-951A-45ED-A4AE-9C3DB440C717}" type="pres">
      <dgm:prSet presAssocID="{5E25B708-83D8-44EF-AEA2-7C6C848813BE}" presName="node" presStyleLbl="alignAccFollowNode1" presStyleIdx="4" presStyleCnt="9">
        <dgm:presLayoutVars>
          <dgm:bulletEnabled val="1"/>
        </dgm:presLayoutVars>
      </dgm:prSet>
      <dgm:spPr/>
      <dgm:t>
        <a:bodyPr/>
        <a:lstStyle/>
        <a:p>
          <a:endParaRPr lang="en-US"/>
        </a:p>
      </dgm:t>
    </dgm:pt>
    <dgm:pt modelId="{CEAE6C30-E9BC-4328-A37C-87A4621C95F0}" type="pres">
      <dgm:prSet presAssocID="{951F27A9-A814-4433-883A-256E36D30350}" presName="sibTrans" presStyleCnt="0"/>
      <dgm:spPr/>
    </dgm:pt>
    <dgm:pt modelId="{5F9B4DCC-D50E-4921-A580-BD3719B9E55F}" type="pres">
      <dgm:prSet presAssocID="{75051C17-357F-410A-8C5C-121DEA01A062}" presName="node" presStyleLbl="alignAccFollowNode1" presStyleIdx="5" presStyleCnt="9">
        <dgm:presLayoutVars>
          <dgm:bulletEnabled val="1"/>
        </dgm:presLayoutVars>
      </dgm:prSet>
      <dgm:spPr/>
      <dgm:t>
        <a:bodyPr/>
        <a:lstStyle/>
        <a:p>
          <a:endParaRPr lang="en-US"/>
        </a:p>
      </dgm:t>
    </dgm:pt>
    <dgm:pt modelId="{805F031E-5D90-4794-A816-C2F47DE358AE}" type="pres">
      <dgm:prSet presAssocID="{1CB58933-200F-41E0-8512-9F10A3A611CE}" presName="vSp" presStyleCnt="0"/>
      <dgm:spPr/>
    </dgm:pt>
    <dgm:pt modelId="{25F05A6C-E410-46D4-9C44-CC26C7BA419C}" type="pres">
      <dgm:prSet presAssocID="{3FB6D050-5EB3-45CF-9824-02BCE1EA94C6}" presName="horFlow" presStyleCnt="0"/>
      <dgm:spPr/>
    </dgm:pt>
    <dgm:pt modelId="{3EB470B5-317E-4659-8B42-3A93951B8E80}" type="pres">
      <dgm:prSet presAssocID="{3FB6D050-5EB3-45CF-9824-02BCE1EA94C6}" presName="bigChev" presStyleLbl="node1" presStyleIdx="4" presStyleCnt="6"/>
      <dgm:spPr/>
      <dgm:t>
        <a:bodyPr/>
        <a:lstStyle/>
        <a:p>
          <a:endParaRPr lang="en-US"/>
        </a:p>
      </dgm:t>
    </dgm:pt>
    <dgm:pt modelId="{75E16E82-7814-4F5C-A739-D4B327D4F648}" type="pres">
      <dgm:prSet presAssocID="{1A7C72B0-884C-4352-BF01-4313A6885C0F}" presName="parTrans" presStyleCnt="0"/>
      <dgm:spPr/>
    </dgm:pt>
    <dgm:pt modelId="{D9D66E57-2D05-46E7-8B06-FA06810F6C33}" type="pres">
      <dgm:prSet presAssocID="{8B2EED89-C2C4-4031-B2A8-DF90ED9EA404}" presName="node" presStyleLbl="alignAccFollowNode1" presStyleIdx="6" presStyleCnt="9">
        <dgm:presLayoutVars>
          <dgm:bulletEnabled val="1"/>
        </dgm:presLayoutVars>
      </dgm:prSet>
      <dgm:spPr/>
      <dgm:t>
        <a:bodyPr/>
        <a:lstStyle/>
        <a:p>
          <a:endParaRPr lang="en-US"/>
        </a:p>
      </dgm:t>
    </dgm:pt>
    <dgm:pt modelId="{39F9617A-0A16-47E0-80B7-916C558C0F41}" type="pres">
      <dgm:prSet presAssocID="{66AA0FE5-A413-44DB-A7DA-F475017433C9}" presName="sibTrans" presStyleCnt="0"/>
      <dgm:spPr/>
    </dgm:pt>
    <dgm:pt modelId="{B3E1AB6F-1E08-45ED-BE92-4FF3EC05B924}" type="pres">
      <dgm:prSet presAssocID="{33BECA0B-B2A6-4A98-9779-22E7AC10D997}" presName="node" presStyleLbl="alignAccFollowNode1" presStyleIdx="7" presStyleCnt="9">
        <dgm:presLayoutVars>
          <dgm:bulletEnabled val="1"/>
        </dgm:presLayoutVars>
      </dgm:prSet>
      <dgm:spPr/>
      <dgm:t>
        <a:bodyPr/>
        <a:lstStyle/>
        <a:p>
          <a:endParaRPr lang="en-US"/>
        </a:p>
      </dgm:t>
    </dgm:pt>
    <dgm:pt modelId="{5CD09D60-476F-4606-A9E9-E66BC77301E6}" type="pres">
      <dgm:prSet presAssocID="{3FB6D050-5EB3-45CF-9824-02BCE1EA94C6}" presName="vSp" presStyleCnt="0"/>
      <dgm:spPr/>
    </dgm:pt>
    <dgm:pt modelId="{BF1369AD-DB7C-49C2-923E-4BACD5C56EB3}" type="pres">
      <dgm:prSet presAssocID="{181C5E0D-617E-4357-BD56-2F32072CE646}" presName="horFlow" presStyleCnt="0"/>
      <dgm:spPr/>
    </dgm:pt>
    <dgm:pt modelId="{3285FA8B-42F4-41A9-864F-AB1D76D58595}" type="pres">
      <dgm:prSet presAssocID="{181C5E0D-617E-4357-BD56-2F32072CE646}" presName="bigChev" presStyleLbl="node1" presStyleIdx="5" presStyleCnt="6"/>
      <dgm:spPr/>
      <dgm:t>
        <a:bodyPr/>
        <a:lstStyle/>
        <a:p>
          <a:endParaRPr lang="en-US"/>
        </a:p>
      </dgm:t>
    </dgm:pt>
    <dgm:pt modelId="{2C9B9C01-4DEE-41C6-92E4-B2EBDE006BD0}" type="pres">
      <dgm:prSet presAssocID="{14D3742B-130D-4125-B52A-24F007A4F1FF}" presName="parTrans" presStyleCnt="0"/>
      <dgm:spPr/>
    </dgm:pt>
    <dgm:pt modelId="{3B1877FE-7759-4C37-8AD0-466ABB23F923}" type="pres">
      <dgm:prSet presAssocID="{992C80C4-B596-4B99-AB17-774B9EF7B203}" presName="node" presStyleLbl="alignAccFollowNode1" presStyleIdx="8" presStyleCnt="9">
        <dgm:presLayoutVars>
          <dgm:bulletEnabled val="1"/>
        </dgm:presLayoutVars>
      </dgm:prSet>
      <dgm:spPr/>
      <dgm:t>
        <a:bodyPr/>
        <a:lstStyle/>
        <a:p>
          <a:endParaRPr lang="en-US"/>
        </a:p>
      </dgm:t>
    </dgm:pt>
  </dgm:ptLst>
  <dgm:cxnLst>
    <dgm:cxn modelId="{82105385-4CBB-4EE9-A34F-76FD84D07652}" srcId="{1CB58933-200F-41E0-8512-9F10A3A611CE}" destId="{75051C17-357F-410A-8C5C-121DEA01A062}" srcOrd="1" destOrd="0" parTransId="{3293ACA5-713D-4055-B511-21D4049AE38C}" sibTransId="{EE9349F8-7092-4A55-B192-BD1A498C41BB}"/>
    <dgm:cxn modelId="{D6552D78-DBD1-4739-B8E5-3C86F73EDE4B}" srcId="{AB464D74-A494-4B58-9D32-2B94CEDF26FE}" destId="{181C5E0D-617E-4357-BD56-2F32072CE646}" srcOrd="5" destOrd="0" parTransId="{E3B89950-B748-463F-ACCE-659344678E1A}" sibTransId="{CE1D1965-E5FF-405C-8401-F459B075C09E}"/>
    <dgm:cxn modelId="{7128FC89-7E2B-443A-B8C1-F4B912E1F039}" type="presOf" srcId="{6D1B05C4-79F2-495B-9E9D-3161E8CFDF12}" destId="{138B83A8-53F8-4DD0-9781-A5C3EABB0E15}" srcOrd="0" destOrd="0" presId="urn:microsoft.com/office/officeart/2005/8/layout/lProcess3"/>
    <dgm:cxn modelId="{4708DFA3-2359-4E79-BD85-2A758AC4B591}" type="presOf" srcId="{979505E3-6459-4B70-BC79-68F04D761B97}" destId="{09DAEC38-537D-4E54-B8E1-DFD360881B2A}" srcOrd="0" destOrd="0" presId="urn:microsoft.com/office/officeart/2005/8/layout/lProcess3"/>
    <dgm:cxn modelId="{F149F2AA-3263-43EE-8D04-8E1060CD25EE}" type="presOf" srcId="{75051C17-357F-410A-8C5C-121DEA01A062}" destId="{5F9B4DCC-D50E-4921-A580-BD3719B9E55F}" srcOrd="0" destOrd="0" presId="urn:microsoft.com/office/officeart/2005/8/layout/lProcess3"/>
    <dgm:cxn modelId="{9FEADCBE-E07C-4C4F-A078-4F08078461F5}" type="presOf" srcId="{ACF4E23F-9100-4C9A-88C1-59DC97E26472}" destId="{10E6ADCC-7746-4CE6-828F-D2D0531B9C17}" srcOrd="0" destOrd="0" presId="urn:microsoft.com/office/officeart/2005/8/layout/lProcess3"/>
    <dgm:cxn modelId="{70F39B8B-072E-4532-88E7-FD658EC37FA1}" type="presOf" srcId="{FB599711-7E87-4713-8ABE-AF5A18954627}" destId="{A5F06893-75C6-4EFA-B92B-CEEC5A9D3ACB}" srcOrd="0" destOrd="0" presId="urn:microsoft.com/office/officeart/2005/8/layout/lProcess3"/>
    <dgm:cxn modelId="{24B60573-6392-4EA4-9A38-F9F26214FA7F}" type="presOf" srcId="{12FC878E-E96A-49CB-A4C6-384E521A7742}" destId="{161EA7DD-7AAE-4D6F-A2EC-9297089F0619}" srcOrd="0" destOrd="0" presId="urn:microsoft.com/office/officeart/2005/8/layout/lProcess3"/>
    <dgm:cxn modelId="{BCEF96D2-9117-4E31-B4CB-BF5D5A1FDB65}" srcId="{3FB6D050-5EB3-45CF-9824-02BCE1EA94C6}" destId="{8B2EED89-C2C4-4031-B2A8-DF90ED9EA404}" srcOrd="0" destOrd="0" parTransId="{1A7C72B0-884C-4352-BF01-4313A6885C0F}" sibTransId="{66AA0FE5-A413-44DB-A7DA-F475017433C9}"/>
    <dgm:cxn modelId="{87E8B502-2812-4A0A-96FB-E4959DCD8F95}" type="presOf" srcId="{58E46921-3757-4BE7-9E3D-C05777B5FFD7}" destId="{2517D53F-A934-4CF4-B14E-02DA40C74058}" srcOrd="0" destOrd="0" presId="urn:microsoft.com/office/officeart/2005/8/layout/lProcess3"/>
    <dgm:cxn modelId="{71C43129-7D43-47EC-AAB7-A845D29A7441}" srcId="{3FB6D050-5EB3-45CF-9824-02BCE1EA94C6}" destId="{33BECA0B-B2A6-4A98-9779-22E7AC10D997}" srcOrd="1" destOrd="0" parTransId="{A3F6A541-F4E2-4EF9-A055-699D5D80EB6E}" sibTransId="{3CA7AF62-00F5-4E14-9338-F0C04FFD3FB7}"/>
    <dgm:cxn modelId="{4699827F-A3D1-4726-8CE3-890516598B75}" srcId="{1CB58933-200F-41E0-8512-9F10A3A611CE}" destId="{5E25B708-83D8-44EF-AEA2-7C6C848813BE}" srcOrd="0" destOrd="0" parTransId="{BAC660EC-042A-4BC1-9BF5-306133BD2405}" sibTransId="{951F27A9-A814-4433-883A-256E36D30350}"/>
    <dgm:cxn modelId="{7C0E56C1-2022-476F-A2D5-E0158063AEA6}" srcId="{12FC878E-E96A-49CB-A4C6-384E521A7742}" destId="{ACF4E23F-9100-4C9A-88C1-59DC97E26472}" srcOrd="1" destOrd="0" parTransId="{F3553CBA-7500-447C-917D-3E859AB94600}" sibTransId="{917D4896-63BE-4FA5-BF5F-D416B17246D3}"/>
    <dgm:cxn modelId="{44D18D37-2515-4E8D-949E-33D130A38F1D}" srcId="{AB464D74-A494-4B58-9D32-2B94CEDF26FE}" destId="{3FB6D050-5EB3-45CF-9824-02BCE1EA94C6}" srcOrd="4" destOrd="0" parTransId="{4D03B2B3-0421-41FD-8301-ADE838AA5151}" sibTransId="{6BB61645-0DA2-41BC-BDA0-CB26ED2E1107}"/>
    <dgm:cxn modelId="{1F712AF3-AEA5-4E4D-9BCD-9942F9BE6372}" srcId="{58E46921-3757-4BE7-9E3D-C05777B5FFD7}" destId="{979505E3-6459-4B70-BC79-68F04D761B97}" srcOrd="0" destOrd="0" parTransId="{9C897192-21DB-4366-A571-F22C8FA2858D}" sibTransId="{799E605B-268A-445B-A12E-EDD9CD9E9EAF}"/>
    <dgm:cxn modelId="{D7636D81-F853-4D6E-8964-68E129235AE7}" type="presOf" srcId="{8B2EED89-C2C4-4031-B2A8-DF90ED9EA404}" destId="{D9D66E57-2D05-46E7-8B06-FA06810F6C33}" srcOrd="0" destOrd="0" presId="urn:microsoft.com/office/officeart/2005/8/layout/lProcess3"/>
    <dgm:cxn modelId="{FD45AA83-BBE7-41DD-8C38-0D7E1A1D1D84}" type="presOf" srcId="{3FB6D050-5EB3-45CF-9824-02BCE1EA94C6}" destId="{3EB470B5-317E-4659-8B42-3A93951B8E80}" srcOrd="0" destOrd="0" presId="urn:microsoft.com/office/officeart/2005/8/layout/lProcess3"/>
    <dgm:cxn modelId="{184DCA68-8D68-440A-A9A7-233BEE0F218E}" srcId="{33FC0FB1-AD5B-45F1-9FF1-9E26FF965743}" destId="{6D1B05C4-79F2-495B-9E9D-3161E8CFDF12}" srcOrd="0" destOrd="0" parTransId="{10270DDF-BE2E-4E98-9E7D-0FAEDF9BB493}" sibTransId="{594D892B-F9CA-4CE6-9381-EA84B4483A5C}"/>
    <dgm:cxn modelId="{C4956D53-F833-4B03-93FA-407BAC08C39B}" srcId="{12FC878E-E96A-49CB-A4C6-384E521A7742}" destId="{FB599711-7E87-4713-8ABE-AF5A18954627}" srcOrd="0" destOrd="0" parTransId="{37D27803-469E-49C1-814E-BE2806520045}" sibTransId="{11F40FDD-D03E-442C-8449-81B1B17C2B2F}"/>
    <dgm:cxn modelId="{86C741F3-F490-4F7A-B703-CD453A217597}" srcId="{AB464D74-A494-4B58-9D32-2B94CEDF26FE}" destId="{33FC0FB1-AD5B-45F1-9FF1-9E26FF965743}" srcOrd="1" destOrd="0" parTransId="{21590745-7AC5-4721-BD01-A4704B0C6D76}" sibTransId="{08A28BE2-4669-49AC-B29B-051B5AE5DF35}"/>
    <dgm:cxn modelId="{B7CB7484-77CA-4DDB-9E7B-01871BEAC851}" srcId="{AB464D74-A494-4B58-9D32-2B94CEDF26FE}" destId="{58E46921-3757-4BE7-9E3D-C05777B5FFD7}" srcOrd="0" destOrd="0" parTransId="{C1C4088F-004D-4425-BE37-883CF89F4BBE}" sibTransId="{471F243C-42E7-4AF9-A4AA-E0F1AC84CF55}"/>
    <dgm:cxn modelId="{EDFD5637-1612-4145-BAB2-272942C690B3}" type="presOf" srcId="{181C5E0D-617E-4357-BD56-2F32072CE646}" destId="{3285FA8B-42F4-41A9-864F-AB1D76D58595}" srcOrd="0" destOrd="0" presId="urn:microsoft.com/office/officeart/2005/8/layout/lProcess3"/>
    <dgm:cxn modelId="{3A424FC1-2372-4B85-853F-77DD2C1162EB}" type="presOf" srcId="{AB464D74-A494-4B58-9D32-2B94CEDF26FE}" destId="{F67ED9E4-3BFF-46EE-B4E4-40843B2B8831}" srcOrd="0" destOrd="0" presId="urn:microsoft.com/office/officeart/2005/8/layout/lProcess3"/>
    <dgm:cxn modelId="{07D20DB7-EF07-43EA-82CE-448C4C23EAC2}" type="presOf" srcId="{5E25B708-83D8-44EF-AEA2-7C6C848813BE}" destId="{4A97428B-951A-45ED-A4AE-9C3DB440C717}" srcOrd="0" destOrd="0" presId="urn:microsoft.com/office/officeart/2005/8/layout/lProcess3"/>
    <dgm:cxn modelId="{47294AA9-EF37-4D2A-8BC4-7EC6FDCC3385}" type="presOf" srcId="{992C80C4-B596-4B99-AB17-774B9EF7B203}" destId="{3B1877FE-7759-4C37-8AD0-466ABB23F923}" srcOrd="0" destOrd="0" presId="urn:microsoft.com/office/officeart/2005/8/layout/lProcess3"/>
    <dgm:cxn modelId="{FB26E226-EAB8-4903-9EAB-7577D232147E}" srcId="{AB464D74-A494-4B58-9D32-2B94CEDF26FE}" destId="{1CB58933-200F-41E0-8512-9F10A3A611CE}" srcOrd="3" destOrd="0" parTransId="{78B0766E-A327-4D72-ABE6-3B40BA7BD05F}" sibTransId="{0BA6CC1C-A779-4BBC-A779-2206983FAE42}"/>
    <dgm:cxn modelId="{19E8E488-2674-491C-B9B4-6B3098B6AB84}" type="presOf" srcId="{33BECA0B-B2A6-4A98-9779-22E7AC10D997}" destId="{B3E1AB6F-1E08-45ED-BE92-4FF3EC05B924}" srcOrd="0" destOrd="0" presId="urn:microsoft.com/office/officeart/2005/8/layout/lProcess3"/>
    <dgm:cxn modelId="{BE6F3063-364D-4238-856A-1CC77B55B2C9}" srcId="{AB464D74-A494-4B58-9D32-2B94CEDF26FE}" destId="{12FC878E-E96A-49CB-A4C6-384E521A7742}" srcOrd="2" destOrd="0" parTransId="{EAECD034-19BC-4AFE-9EC6-51F309409CDD}" sibTransId="{5E085666-AE9D-4514-82FA-B2896EA61310}"/>
    <dgm:cxn modelId="{4F2342A1-7BEF-4AF7-9348-44AEBF9A99F5}" type="presOf" srcId="{1CB58933-200F-41E0-8512-9F10A3A611CE}" destId="{33897AE8-5F0B-48E5-9A17-39E91B46E8E0}" srcOrd="0" destOrd="0" presId="urn:microsoft.com/office/officeart/2005/8/layout/lProcess3"/>
    <dgm:cxn modelId="{B9768A29-FBA0-4179-98CD-C1EEEDCD0BC1}" type="presOf" srcId="{33FC0FB1-AD5B-45F1-9FF1-9E26FF965743}" destId="{935C8512-5A08-4965-84B9-B51D7ACC23FE}" srcOrd="0" destOrd="0" presId="urn:microsoft.com/office/officeart/2005/8/layout/lProcess3"/>
    <dgm:cxn modelId="{35C11C95-38EB-44FD-A609-1423557437EB}" srcId="{181C5E0D-617E-4357-BD56-2F32072CE646}" destId="{992C80C4-B596-4B99-AB17-774B9EF7B203}" srcOrd="0" destOrd="0" parTransId="{14D3742B-130D-4125-B52A-24F007A4F1FF}" sibTransId="{77675B42-C222-4462-9C2D-D606474AE5AB}"/>
    <dgm:cxn modelId="{5EA11029-C2D6-41A4-9358-CDCE9AA77878}" type="presParOf" srcId="{F67ED9E4-3BFF-46EE-B4E4-40843B2B8831}" destId="{E929355D-0296-480F-84E7-1307073AFC4E}" srcOrd="0" destOrd="0" presId="urn:microsoft.com/office/officeart/2005/8/layout/lProcess3"/>
    <dgm:cxn modelId="{6A9FA3F9-99C1-484B-9A22-C946C03C8EC8}" type="presParOf" srcId="{E929355D-0296-480F-84E7-1307073AFC4E}" destId="{2517D53F-A934-4CF4-B14E-02DA40C74058}" srcOrd="0" destOrd="0" presId="urn:microsoft.com/office/officeart/2005/8/layout/lProcess3"/>
    <dgm:cxn modelId="{7B81AFD1-A5C1-43E5-9363-499639A02E96}" type="presParOf" srcId="{E929355D-0296-480F-84E7-1307073AFC4E}" destId="{B520E164-7962-4B27-B520-0AC76E60C208}" srcOrd="1" destOrd="0" presId="urn:microsoft.com/office/officeart/2005/8/layout/lProcess3"/>
    <dgm:cxn modelId="{5D81EFDB-5490-4B9D-82ED-2FD2D2C5E1A0}" type="presParOf" srcId="{E929355D-0296-480F-84E7-1307073AFC4E}" destId="{09DAEC38-537D-4E54-B8E1-DFD360881B2A}" srcOrd="2" destOrd="0" presId="urn:microsoft.com/office/officeart/2005/8/layout/lProcess3"/>
    <dgm:cxn modelId="{B4A6AC5B-1016-4102-B75A-520126650CA9}" type="presParOf" srcId="{F67ED9E4-3BFF-46EE-B4E4-40843B2B8831}" destId="{7EEE9F53-930F-4BAA-9480-AB923B70C737}" srcOrd="1" destOrd="0" presId="urn:microsoft.com/office/officeart/2005/8/layout/lProcess3"/>
    <dgm:cxn modelId="{B2114F06-1C11-4E61-933F-45A2FC38C871}" type="presParOf" srcId="{F67ED9E4-3BFF-46EE-B4E4-40843B2B8831}" destId="{665D0D9B-C623-4CE3-B63C-BF08F51CA391}" srcOrd="2" destOrd="0" presId="urn:microsoft.com/office/officeart/2005/8/layout/lProcess3"/>
    <dgm:cxn modelId="{61217FC3-15AB-4752-B521-8CE6BF6767AF}" type="presParOf" srcId="{665D0D9B-C623-4CE3-B63C-BF08F51CA391}" destId="{935C8512-5A08-4965-84B9-B51D7ACC23FE}" srcOrd="0" destOrd="0" presId="urn:microsoft.com/office/officeart/2005/8/layout/lProcess3"/>
    <dgm:cxn modelId="{798C2C1B-E013-426D-9662-4ACE803F6EB9}" type="presParOf" srcId="{665D0D9B-C623-4CE3-B63C-BF08F51CA391}" destId="{3D9B68F9-A7F3-47DD-9A76-1556AAF57951}" srcOrd="1" destOrd="0" presId="urn:microsoft.com/office/officeart/2005/8/layout/lProcess3"/>
    <dgm:cxn modelId="{C564AC57-62D3-420E-8B20-CB529CFAF7FB}" type="presParOf" srcId="{665D0D9B-C623-4CE3-B63C-BF08F51CA391}" destId="{138B83A8-53F8-4DD0-9781-A5C3EABB0E15}" srcOrd="2" destOrd="0" presId="urn:microsoft.com/office/officeart/2005/8/layout/lProcess3"/>
    <dgm:cxn modelId="{4068188F-1BEB-4C71-A4C1-AF37834C8ADC}" type="presParOf" srcId="{F67ED9E4-3BFF-46EE-B4E4-40843B2B8831}" destId="{B9C72C16-C3EE-4236-A67C-A8BC9976BB01}" srcOrd="3" destOrd="0" presId="urn:microsoft.com/office/officeart/2005/8/layout/lProcess3"/>
    <dgm:cxn modelId="{1E926028-CBB4-4FA1-B39F-EF11188FDC72}" type="presParOf" srcId="{F67ED9E4-3BFF-46EE-B4E4-40843B2B8831}" destId="{3C2693B1-1ECB-4E63-BC9F-D17FF6DBB143}" srcOrd="4" destOrd="0" presId="urn:microsoft.com/office/officeart/2005/8/layout/lProcess3"/>
    <dgm:cxn modelId="{0353E0C6-9D38-4DA9-80A4-63AE7E8FA26A}" type="presParOf" srcId="{3C2693B1-1ECB-4E63-BC9F-D17FF6DBB143}" destId="{161EA7DD-7AAE-4D6F-A2EC-9297089F0619}" srcOrd="0" destOrd="0" presId="urn:microsoft.com/office/officeart/2005/8/layout/lProcess3"/>
    <dgm:cxn modelId="{084B803D-38AB-49B2-8D47-D48DE761FEB4}" type="presParOf" srcId="{3C2693B1-1ECB-4E63-BC9F-D17FF6DBB143}" destId="{2AD86933-F6C3-4A79-A2EA-20DFEA1D815D}" srcOrd="1" destOrd="0" presId="urn:microsoft.com/office/officeart/2005/8/layout/lProcess3"/>
    <dgm:cxn modelId="{AF9C19BF-4176-43B2-B3B7-28A0C7EF96DA}" type="presParOf" srcId="{3C2693B1-1ECB-4E63-BC9F-D17FF6DBB143}" destId="{A5F06893-75C6-4EFA-B92B-CEEC5A9D3ACB}" srcOrd="2" destOrd="0" presId="urn:microsoft.com/office/officeart/2005/8/layout/lProcess3"/>
    <dgm:cxn modelId="{2C632DE0-0DC6-47E7-9441-738DBD47CB05}" type="presParOf" srcId="{3C2693B1-1ECB-4E63-BC9F-D17FF6DBB143}" destId="{615515CB-4A97-41C9-99CF-683D0AF9E87A}" srcOrd="3" destOrd="0" presId="urn:microsoft.com/office/officeart/2005/8/layout/lProcess3"/>
    <dgm:cxn modelId="{FBA8DAEA-42D3-489D-A0BC-7C86A00B48CB}" type="presParOf" srcId="{3C2693B1-1ECB-4E63-BC9F-D17FF6DBB143}" destId="{10E6ADCC-7746-4CE6-828F-D2D0531B9C17}" srcOrd="4" destOrd="0" presId="urn:microsoft.com/office/officeart/2005/8/layout/lProcess3"/>
    <dgm:cxn modelId="{853327FB-56F3-4489-922E-3E25F05BC04C}" type="presParOf" srcId="{F67ED9E4-3BFF-46EE-B4E4-40843B2B8831}" destId="{63663994-D20F-4BF0-88CA-9AA7E8F7B063}" srcOrd="5" destOrd="0" presId="urn:microsoft.com/office/officeart/2005/8/layout/lProcess3"/>
    <dgm:cxn modelId="{FCC30B9A-2E43-4A02-B435-526210844F3E}" type="presParOf" srcId="{F67ED9E4-3BFF-46EE-B4E4-40843B2B8831}" destId="{64BE6B91-5390-455A-87B9-F5F94C4AEAF2}" srcOrd="6" destOrd="0" presId="urn:microsoft.com/office/officeart/2005/8/layout/lProcess3"/>
    <dgm:cxn modelId="{5679B301-198D-442E-A5CB-4CD0F37F47DC}" type="presParOf" srcId="{64BE6B91-5390-455A-87B9-F5F94C4AEAF2}" destId="{33897AE8-5F0B-48E5-9A17-39E91B46E8E0}" srcOrd="0" destOrd="0" presId="urn:microsoft.com/office/officeart/2005/8/layout/lProcess3"/>
    <dgm:cxn modelId="{A727BC21-65AB-40E4-8D3E-8B82756174B0}" type="presParOf" srcId="{64BE6B91-5390-455A-87B9-F5F94C4AEAF2}" destId="{58A4586D-C643-4A12-BB7E-229511C747E3}" srcOrd="1" destOrd="0" presId="urn:microsoft.com/office/officeart/2005/8/layout/lProcess3"/>
    <dgm:cxn modelId="{B3177227-B4A7-44E3-B364-B295661E249E}" type="presParOf" srcId="{64BE6B91-5390-455A-87B9-F5F94C4AEAF2}" destId="{4A97428B-951A-45ED-A4AE-9C3DB440C717}" srcOrd="2" destOrd="0" presId="urn:microsoft.com/office/officeart/2005/8/layout/lProcess3"/>
    <dgm:cxn modelId="{AC77CD4A-683C-4E91-82E8-ED9E1CDE8891}" type="presParOf" srcId="{64BE6B91-5390-455A-87B9-F5F94C4AEAF2}" destId="{CEAE6C30-E9BC-4328-A37C-87A4621C95F0}" srcOrd="3" destOrd="0" presId="urn:microsoft.com/office/officeart/2005/8/layout/lProcess3"/>
    <dgm:cxn modelId="{54198EF0-57F5-4D85-A756-832043C690D5}" type="presParOf" srcId="{64BE6B91-5390-455A-87B9-F5F94C4AEAF2}" destId="{5F9B4DCC-D50E-4921-A580-BD3719B9E55F}" srcOrd="4" destOrd="0" presId="urn:microsoft.com/office/officeart/2005/8/layout/lProcess3"/>
    <dgm:cxn modelId="{C0C6100F-527A-4A23-B299-64887D012189}" type="presParOf" srcId="{F67ED9E4-3BFF-46EE-B4E4-40843B2B8831}" destId="{805F031E-5D90-4794-A816-C2F47DE358AE}" srcOrd="7" destOrd="0" presId="urn:microsoft.com/office/officeart/2005/8/layout/lProcess3"/>
    <dgm:cxn modelId="{F31F3609-6B2A-4833-A688-5D52C11FD97F}" type="presParOf" srcId="{F67ED9E4-3BFF-46EE-B4E4-40843B2B8831}" destId="{25F05A6C-E410-46D4-9C44-CC26C7BA419C}" srcOrd="8" destOrd="0" presId="urn:microsoft.com/office/officeart/2005/8/layout/lProcess3"/>
    <dgm:cxn modelId="{8D41993C-6261-489F-8363-EB4BF8EB81C7}" type="presParOf" srcId="{25F05A6C-E410-46D4-9C44-CC26C7BA419C}" destId="{3EB470B5-317E-4659-8B42-3A93951B8E80}" srcOrd="0" destOrd="0" presId="urn:microsoft.com/office/officeart/2005/8/layout/lProcess3"/>
    <dgm:cxn modelId="{6BE770C4-6FAB-46FC-BEB7-1B4AD27875D7}" type="presParOf" srcId="{25F05A6C-E410-46D4-9C44-CC26C7BA419C}" destId="{75E16E82-7814-4F5C-A739-D4B327D4F648}" srcOrd="1" destOrd="0" presId="urn:microsoft.com/office/officeart/2005/8/layout/lProcess3"/>
    <dgm:cxn modelId="{7C567B6D-3536-4953-BF4D-CAF0B35BAD14}" type="presParOf" srcId="{25F05A6C-E410-46D4-9C44-CC26C7BA419C}" destId="{D9D66E57-2D05-46E7-8B06-FA06810F6C33}" srcOrd="2" destOrd="0" presId="urn:microsoft.com/office/officeart/2005/8/layout/lProcess3"/>
    <dgm:cxn modelId="{22A08A9E-E5F5-4683-B6ED-050D3B9EDFF2}" type="presParOf" srcId="{25F05A6C-E410-46D4-9C44-CC26C7BA419C}" destId="{39F9617A-0A16-47E0-80B7-916C558C0F41}" srcOrd="3" destOrd="0" presId="urn:microsoft.com/office/officeart/2005/8/layout/lProcess3"/>
    <dgm:cxn modelId="{6B015755-6298-466B-8F73-9BFC7FE0D59A}" type="presParOf" srcId="{25F05A6C-E410-46D4-9C44-CC26C7BA419C}" destId="{B3E1AB6F-1E08-45ED-BE92-4FF3EC05B924}" srcOrd="4" destOrd="0" presId="urn:microsoft.com/office/officeart/2005/8/layout/lProcess3"/>
    <dgm:cxn modelId="{C6E662B1-4CB3-44C8-A58E-8C6B7B375864}" type="presParOf" srcId="{F67ED9E4-3BFF-46EE-B4E4-40843B2B8831}" destId="{5CD09D60-476F-4606-A9E9-E66BC77301E6}" srcOrd="9" destOrd="0" presId="urn:microsoft.com/office/officeart/2005/8/layout/lProcess3"/>
    <dgm:cxn modelId="{997730A0-69DD-48E0-8263-78DCE3FF2264}" type="presParOf" srcId="{F67ED9E4-3BFF-46EE-B4E4-40843B2B8831}" destId="{BF1369AD-DB7C-49C2-923E-4BACD5C56EB3}" srcOrd="10" destOrd="0" presId="urn:microsoft.com/office/officeart/2005/8/layout/lProcess3"/>
    <dgm:cxn modelId="{D8AE2953-3878-4A2F-AC18-1C1CD78ABFA5}" type="presParOf" srcId="{BF1369AD-DB7C-49C2-923E-4BACD5C56EB3}" destId="{3285FA8B-42F4-41A9-864F-AB1D76D58595}" srcOrd="0" destOrd="0" presId="urn:microsoft.com/office/officeart/2005/8/layout/lProcess3"/>
    <dgm:cxn modelId="{072D85CF-385D-480D-B70A-EA86DAC0D7BD}" type="presParOf" srcId="{BF1369AD-DB7C-49C2-923E-4BACD5C56EB3}" destId="{2C9B9C01-4DEE-41C6-92E4-B2EBDE006BD0}" srcOrd="1" destOrd="0" presId="urn:microsoft.com/office/officeart/2005/8/layout/lProcess3"/>
    <dgm:cxn modelId="{A63743FD-A42C-4325-AB61-97BA80A7D3F6}" type="presParOf" srcId="{BF1369AD-DB7C-49C2-923E-4BACD5C56EB3}" destId="{3B1877FE-7759-4C37-8AD0-466ABB23F923}" srcOrd="2"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764DC7-0E8F-4768-9FCB-67A6988A9BB2}" type="doc">
      <dgm:prSet loTypeId="urn:diagrams.loki3.com/TabbedArc+Icon" loCatId="relationship" qsTypeId="urn:microsoft.com/office/officeart/2005/8/quickstyle/simple1" qsCatId="simple" csTypeId="urn:microsoft.com/office/officeart/2005/8/colors/colorful1" csCatId="colorful" phldr="1"/>
      <dgm:spPr/>
    </dgm:pt>
    <dgm:pt modelId="{2CDD1156-7DE3-47ED-ACFE-7BF5826A8CEE}">
      <dgm:prSet phldrT="[Text]"/>
      <dgm:spPr/>
      <dgm:t>
        <a:bodyPr/>
        <a:lstStyle/>
        <a:p>
          <a:r>
            <a:rPr lang="fa-IR" dirty="0">
              <a:cs typeface="B Nazanin" panose="00000400000000000000" pitchFamily="2" charset="-78"/>
            </a:rPr>
            <a:t>دارو خانه ها</a:t>
          </a:r>
          <a:endParaRPr lang="en-US" dirty="0">
            <a:cs typeface="B Nazanin" panose="00000400000000000000" pitchFamily="2" charset="-78"/>
          </a:endParaRPr>
        </a:p>
      </dgm:t>
    </dgm:pt>
    <dgm:pt modelId="{A74C1AB7-F145-4CD1-B314-DCA315ACB5FC}" type="parTrans" cxnId="{50F1C66F-03CB-4F36-AAB0-1B1DBF24142A}">
      <dgm:prSet/>
      <dgm:spPr/>
      <dgm:t>
        <a:bodyPr/>
        <a:lstStyle/>
        <a:p>
          <a:endParaRPr lang="en-US">
            <a:cs typeface="B Nazanin" panose="00000400000000000000" pitchFamily="2" charset="-78"/>
          </a:endParaRPr>
        </a:p>
      </dgm:t>
    </dgm:pt>
    <dgm:pt modelId="{DBA5CD29-5C24-4AEB-9C17-5839806BEEED}" type="sibTrans" cxnId="{50F1C66F-03CB-4F36-AAB0-1B1DBF24142A}">
      <dgm:prSet/>
      <dgm:spPr/>
      <dgm:t>
        <a:bodyPr/>
        <a:lstStyle/>
        <a:p>
          <a:endParaRPr lang="en-US">
            <a:cs typeface="B Nazanin" panose="00000400000000000000" pitchFamily="2" charset="-78"/>
          </a:endParaRPr>
        </a:p>
      </dgm:t>
    </dgm:pt>
    <dgm:pt modelId="{92DDA087-1D4A-45B9-AF08-137EC572BDB1}">
      <dgm:prSet phldrT="[Text]"/>
      <dgm:spPr/>
      <dgm:t>
        <a:bodyPr/>
        <a:lstStyle/>
        <a:p>
          <a:r>
            <a:rPr lang="fa-IR" dirty="0">
              <a:cs typeface="B Nazanin" panose="00000400000000000000" pitchFamily="2" charset="-78"/>
            </a:rPr>
            <a:t>بیمارستان ها</a:t>
          </a:r>
          <a:endParaRPr lang="en-US" dirty="0">
            <a:cs typeface="B Nazanin" panose="00000400000000000000" pitchFamily="2" charset="-78"/>
          </a:endParaRPr>
        </a:p>
      </dgm:t>
    </dgm:pt>
    <dgm:pt modelId="{D1D4D9D6-387F-480E-B5D1-75404FDCD43A}" type="parTrans" cxnId="{3F725FA0-C689-48AB-AEC3-2135129E75C2}">
      <dgm:prSet/>
      <dgm:spPr/>
      <dgm:t>
        <a:bodyPr/>
        <a:lstStyle/>
        <a:p>
          <a:endParaRPr lang="en-US">
            <a:cs typeface="B Nazanin" panose="00000400000000000000" pitchFamily="2" charset="-78"/>
          </a:endParaRPr>
        </a:p>
      </dgm:t>
    </dgm:pt>
    <dgm:pt modelId="{0FE3500A-1D34-4397-B287-AC185E71B0B1}" type="sibTrans" cxnId="{3F725FA0-C689-48AB-AEC3-2135129E75C2}">
      <dgm:prSet/>
      <dgm:spPr/>
      <dgm:t>
        <a:bodyPr/>
        <a:lstStyle/>
        <a:p>
          <a:endParaRPr lang="en-US">
            <a:cs typeface="B Nazanin" panose="00000400000000000000" pitchFamily="2" charset="-78"/>
          </a:endParaRPr>
        </a:p>
      </dgm:t>
    </dgm:pt>
    <dgm:pt modelId="{4F83E88B-5BF1-49E2-AC05-10F355C76BA1}">
      <dgm:prSet phldrT="[Text]"/>
      <dgm:spPr/>
      <dgm:t>
        <a:bodyPr/>
        <a:lstStyle/>
        <a:p>
          <a:r>
            <a:rPr lang="fa-IR" dirty="0" smtClean="0">
              <a:cs typeface="B Nazanin" panose="00000400000000000000" pitchFamily="2" charset="-78"/>
            </a:rPr>
            <a:t>شرکت های توزیع تجهیزات پزشکی</a:t>
          </a:r>
          <a:endParaRPr lang="en-US" dirty="0">
            <a:cs typeface="B Nazanin" panose="00000400000000000000" pitchFamily="2" charset="-78"/>
          </a:endParaRPr>
        </a:p>
      </dgm:t>
    </dgm:pt>
    <dgm:pt modelId="{EA5B8E1F-65CE-44D7-AE56-09E2054A5AEB}" type="parTrans" cxnId="{41D46762-B271-4A0C-82E9-6F75B420AF93}">
      <dgm:prSet/>
      <dgm:spPr/>
      <dgm:t>
        <a:bodyPr/>
        <a:lstStyle/>
        <a:p>
          <a:endParaRPr lang="en-US">
            <a:cs typeface="B Nazanin" panose="00000400000000000000" pitchFamily="2" charset="-78"/>
          </a:endParaRPr>
        </a:p>
      </dgm:t>
    </dgm:pt>
    <dgm:pt modelId="{B05F85BD-2C88-4962-BF20-0F376F08BD04}" type="sibTrans" cxnId="{41D46762-B271-4A0C-82E9-6F75B420AF93}">
      <dgm:prSet/>
      <dgm:spPr/>
      <dgm:t>
        <a:bodyPr/>
        <a:lstStyle/>
        <a:p>
          <a:endParaRPr lang="en-US">
            <a:cs typeface="B Nazanin" panose="00000400000000000000" pitchFamily="2" charset="-78"/>
          </a:endParaRPr>
        </a:p>
      </dgm:t>
    </dgm:pt>
    <dgm:pt modelId="{72AF10CD-A984-4F3C-B473-5F7A3273214E}">
      <dgm:prSet/>
      <dgm:spPr/>
      <dgm:t>
        <a:bodyPr/>
        <a:lstStyle/>
        <a:p>
          <a:r>
            <a:rPr lang="fa-IR" dirty="0" smtClean="0">
              <a:cs typeface="B Nazanin" panose="00000400000000000000" pitchFamily="2" charset="-78"/>
            </a:rPr>
            <a:t>فروشگاه های تجهیزات و لوازم پزشکی</a:t>
          </a:r>
          <a:endParaRPr lang="en-US" dirty="0">
            <a:cs typeface="B Nazanin" panose="00000400000000000000" pitchFamily="2" charset="-78"/>
          </a:endParaRPr>
        </a:p>
      </dgm:t>
    </dgm:pt>
    <dgm:pt modelId="{F25A7964-66A4-4CA1-8FD6-1C004A322EBD}" type="parTrans" cxnId="{AE4ABDD3-D086-48D9-AD68-6A1CF6E95E09}">
      <dgm:prSet/>
      <dgm:spPr/>
      <dgm:t>
        <a:bodyPr/>
        <a:lstStyle/>
        <a:p>
          <a:endParaRPr lang="en-US">
            <a:cs typeface="B Nazanin" panose="00000400000000000000" pitchFamily="2" charset="-78"/>
          </a:endParaRPr>
        </a:p>
      </dgm:t>
    </dgm:pt>
    <dgm:pt modelId="{54C63E44-8930-4167-A454-F955E9FB42C0}" type="sibTrans" cxnId="{AE4ABDD3-D086-48D9-AD68-6A1CF6E95E09}">
      <dgm:prSet/>
      <dgm:spPr/>
      <dgm:t>
        <a:bodyPr/>
        <a:lstStyle/>
        <a:p>
          <a:endParaRPr lang="en-US">
            <a:cs typeface="B Nazanin" panose="00000400000000000000" pitchFamily="2" charset="-78"/>
          </a:endParaRPr>
        </a:p>
      </dgm:t>
    </dgm:pt>
    <dgm:pt modelId="{813C302E-A876-4EA6-B5CE-B6B20E3D6B20}">
      <dgm:prSet/>
      <dgm:spPr/>
      <dgm:t>
        <a:bodyPr/>
        <a:lstStyle/>
        <a:p>
          <a:r>
            <a:rPr lang="fa-IR" dirty="0" smtClean="0">
              <a:cs typeface="B Nazanin" panose="00000400000000000000" pitchFamily="2" charset="-78"/>
            </a:rPr>
            <a:t>بیماران زخم بستری و زمین گیر</a:t>
          </a:r>
          <a:endParaRPr lang="en-US" dirty="0">
            <a:cs typeface="B Nazanin" panose="00000400000000000000" pitchFamily="2" charset="-78"/>
          </a:endParaRPr>
        </a:p>
      </dgm:t>
    </dgm:pt>
    <dgm:pt modelId="{E55AB7AB-EDF6-45CE-957D-9DAB3FA3C9EF}" type="parTrans" cxnId="{C93624CC-5835-444C-ACBC-FCD4A67AEC44}">
      <dgm:prSet/>
      <dgm:spPr/>
      <dgm:t>
        <a:bodyPr/>
        <a:lstStyle/>
        <a:p>
          <a:endParaRPr lang="en-US">
            <a:cs typeface="B Nazanin" panose="00000400000000000000" pitchFamily="2" charset="-78"/>
          </a:endParaRPr>
        </a:p>
      </dgm:t>
    </dgm:pt>
    <dgm:pt modelId="{CA2ABFCC-D4C8-498E-B7B5-D81103102E53}" type="sibTrans" cxnId="{C93624CC-5835-444C-ACBC-FCD4A67AEC44}">
      <dgm:prSet/>
      <dgm:spPr/>
      <dgm:t>
        <a:bodyPr/>
        <a:lstStyle/>
        <a:p>
          <a:endParaRPr lang="en-US">
            <a:cs typeface="B Nazanin" panose="00000400000000000000" pitchFamily="2" charset="-78"/>
          </a:endParaRPr>
        </a:p>
      </dgm:t>
    </dgm:pt>
    <dgm:pt modelId="{830A5662-148C-4320-AF3C-7F4923E3CF86}">
      <dgm:prSet/>
      <dgm:spPr/>
      <dgm:t>
        <a:bodyPr/>
        <a:lstStyle/>
        <a:p>
          <a:r>
            <a:rPr lang="fa-IR" dirty="0" smtClean="0"/>
            <a:t>خانه </a:t>
          </a:r>
          <a:r>
            <a:rPr lang="fa-IR" dirty="0" smtClean="0">
              <a:cs typeface="B Nazanin" panose="00000400000000000000" pitchFamily="2" charset="-78"/>
            </a:rPr>
            <a:t>سالمندان</a:t>
          </a:r>
          <a:r>
            <a:rPr lang="fa-IR" dirty="0" smtClean="0"/>
            <a:t> و آسایشگاه ها</a:t>
          </a:r>
          <a:endParaRPr lang="en-US" dirty="0"/>
        </a:p>
      </dgm:t>
    </dgm:pt>
    <dgm:pt modelId="{B1CBB20C-E073-43AB-AF77-90F7F366198F}" type="parTrans" cxnId="{47DF2A98-FF21-46C6-ABE4-26235B6637FC}">
      <dgm:prSet/>
      <dgm:spPr/>
      <dgm:t>
        <a:bodyPr/>
        <a:lstStyle/>
        <a:p>
          <a:endParaRPr lang="en-US"/>
        </a:p>
      </dgm:t>
    </dgm:pt>
    <dgm:pt modelId="{6541A0AF-E5DD-427A-9360-37816F4C712D}" type="sibTrans" cxnId="{47DF2A98-FF21-46C6-ABE4-26235B6637FC}">
      <dgm:prSet/>
      <dgm:spPr/>
      <dgm:t>
        <a:bodyPr/>
        <a:lstStyle/>
        <a:p>
          <a:endParaRPr lang="en-US"/>
        </a:p>
      </dgm:t>
    </dgm:pt>
    <dgm:pt modelId="{306C027A-0693-4A88-A87E-A7AFA810F6D7}" type="pres">
      <dgm:prSet presAssocID="{A3764DC7-0E8F-4768-9FCB-67A6988A9BB2}" presName="Name0" presStyleCnt="0">
        <dgm:presLayoutVars>
          <dgm:dir/>
          <dgm:resizeHandles val="exact"/>
        </dgm:presLayoutVars>
      </dgm:prSet>
      <dgm:spPr/>
    </dgm:pt>
    <dgm:pt modelId="{641AC4F4-DDFA-4432-BA6E-294DB3F761F5}" type="pres">
      <dgm:prSet presAssocID="{2CDD1156-7DE3-47ED-ACFE-7BF5826A8CEE}" presName="twoplus" presStyleLbl="node1" presStyleIdx="0" presStyleCnt="6">
        <dgm:presLayoutVars>
          <dgm:bulletEnabled val="1"/>
        </dgm:presLayoutVars>
      </dgm:prSet>
      <dgm:spPr/>
      <dgm:t>
        <a:bodyPr/>
        <a:lstStyle/>
        <a:p>
          <a:endParaRPr lang="en-US"/>
        </a:p>
      </dgm:t>
    </dgm:pt>
    <dgm:pt modelId="{A791FD32-6771-4CFB-9106-6A8CAC5637B1}" type="pres">
      <dgm:prSet presAssocID="{92DDA087-1D4A-45B9-AF08-137EC572BDB1}" presName="twoplus" presStyleLbl="node1" presStyleIdx="1" presStyleCnt="6">
        <dgm:presLayoutVars>
          <dgm:bulletEnabled val="1"/>
        </dgm:presLayoutVars>
      </dgm:prSet>
      <dgm:spPr/>
      <dgm:t>
        <a:bodyPr/>
        <a:lstStyle/>
        <a:p>
          <a:endParaRPr lang="en-US"/>
        </a:p>
      </dgm:t>
    </dgm:pt>
    <dgm:pt modelId="{7852C172-5E3D-4222-9333-9FA060C12DC1}" type="pres">
      <dgm:prSet presAssocID="{4F83E88B-5BF1-49E2-AC05-10F355C76BA1}" presName="twoplus" presStyleLbl="node1" presStyleIdx="2" presStyleCnt="6">
        <dgm:presLayoutVars>
          <dgm:bulletEnabled val="1"/>
        </dgm:presLayoutVars>
      </dgm:prSet>
      <dgm:spPr/>
      <dgm:t>
        <a:bodyPr/>
        <a:lstStyle/>
        <a:p>
          <a:endParaRPr lang="en-US"/>
        </a:p>
      </dgm:t>
    </dgm:pt>
    <dgm:pt modelId="{CC06D6E6-C2BC-4F88-867F-827D17C9E41F}" type="pres">
      <dgm:prSet presAssocID="{72AF10CD-A984-4F3C-B473-5F7A3273214E}" presName="twoplus" presStyleLbl="node1" presStyleIdx="3" presStyleCnt="6">
        <dgm:presLayoutVars>
          <dgm:bulletEnabled val="1"/>
        </dgm:presLayoutVars>
      </dgm:prSet>
      <dgm:spPr/>
      <dgm:t>
        <a:bodyPr/>
        <a:lstStyle/>
        <a:p>
          <a:endParaRPr lang="en-US"/>
        </a:p>
      </dgm:t>
    </dgm:pt>
    <dgm:pt modelId="{2989C11E-D23E-4ECB-97CC-6219089FAE5D}" type="pres">
      <dgm:prSet presAssocID="{830A5662-148C-4320-AF3C-7F4923E3CF86}" presName="twoplus" presStyleLbl="node1" presStyleIdx="4" presStyleCnt="6">
        <dgm:presLayoutVars>
          <dgm:bulletEnabled val="1"/>
        </dgm:presLayoutVars>
      </dgm:prSet>
      <dgm:spPr/>
    </dgm:pt>
    <dgm:pt modelId="{11E58F7C-455F-480F-8002-0580BDFF147B}" type="pres">
      <dgm:prSet presAssocID="{813C302E-A876-4EA6-B5CE-B6B20E3D6B20}" presName="twoplus" presStyleLbl="node1" presStyleIdx="5" presStyleCnt="6">
        <dgm:presLayoutVars>
          <dgm:bulletEnabled val="1"/>
        </dgm:presLayoutVars>
      </dgm:prSet>
      <dgm:spPr/>
      <dgm:t>
        <a:bodyPr/>
        <a:lstStyle/>
        <a:p>
          <a:endParaRPr lang="en-US"/>
        </a:p>
      </dgm:t>
    </dgm:pt>
  </dgm:ptLst>
  <dgm:cxnLst>
    <dgm:cxn modelId="{C93624CC-5835-444C-ACBC-FCD4A67AEC44}" srcId="{A3764DC7-0E8F-4768-9FCB-67A6988A9BB2}" destId="{813C302E-A876-4EA6-B5CE-B6B20E3D6B20}" srcOrd="5" destOrd="0" parTransId="{E55AB7AB-EDF6-45CE-957D-9DAB3FA3C9EF}" sibTransId="{CA2ABFCC-D4C8-498E-B7B5-D81103102E53}"/>
    <dgm:cxn modelId="{D3429DA7-CA43-4A84-AE49-0DDCD90EFA59}" type="presOf" srcId="{2CDD1156-7DE3-47ED-ACFE-7BF5826A8CEE}" destId="{641AC4F4-DDFA-4432-BA6E-294DB3F761F5}" srcOrd="0" destOrd="0" presId="urn:diagrams.loki3.com/TabbedArc+Icon"/>
    <dgm:cxn modelId="{31AD3AB5-268F-438A-98F7-1F8C1D977424}" type="presOf" srcId="{813C302E-A876-4EA6-B5CE-B6B20E3D6B20}" destId="{11E58F7C-455F-480F-8002-0580BDFF147B}" srcOrd="0" destOrd="0" presId="urn:diagrams.loki3.com/TabbedArc+Icon"/>
    <dgm:cxn modelId="{41D46762-B271-4A0C-82E9-6F75B420AF93}" srcId="{A3764DC7-0E8F-4768-9FCB-67A6988A9BB2}" destId="{4F83E88B-5BF1-49E2-AC05-10F355C76BA1}" srcOrd="2" destOrd="0" parTransId="{EA5B8E1F-65CE-44D7-AE56-09E2054A5AEB}" sibTransId="{B05F85BD-2C88-4962-BF20-0F376F08BD04}"/>
    <dgm:cxn modelId="{47DF2A98-FF21-46C6-ABE4-26235B6637FC}" srcId="{A3764DC7-0E8F-4768-9FCB-67A6988A9BB2}" destId="{830A5662-148C-4320-AF3C-7F4923E3CF86}" srcOrd="4" destOrd="0" parTransId="{B1CBB20C-E073-43AB-AF77-90F7F366198F}" sibTransId="{6541A0AF-E5DD-427A-9360-37816F4C712D}"/>
    <dgm:cxn modelId="{CB7DDEFF-66BC-4748-BCA9-D450427681AF}" type="presOf" srcId="{72AF10CD-A984-4F3C-B473-5F7A3273214E}" destId="{CC06D6E6-C2BC-4F88-867F-827D17C9E41F}" srcOrd="0" destOrd="0" presId="urn:diagrams.loki3.com/TabbedArc+Icon"/>
    <dgm:cxn modelId="{CE37485E-994E-4000-8412-D0F312052BD8}" type="presOf" srcId="{830A5662-148C-4320-AF3C-7F4923E3CF86}" destId="{2989C11E-D23E-4ECB-97CC-6219089FAE5D}" srcOrd="0" destOrd="0" presId="urn:diagrams.loki3.com/TabbedArc+Icon"/>
    <dgm:cxn modelId="{AE4ABDD3-D086-48D9-AD68-6A1CF6E95E09}" srcId="{A3764DC7-0E8F-4768-9FCB-67A6988A9BB2}" destId="{72AF10CD-A984-4F3C-B473-5F7A3273214E}" srcOrd="3" destOrd="0" parTransId="{F25A7964-66A4-4CA1-8FD6-1C004A322EBD}" sibTransId="{54C63E44-8930-4167-A454-F955E9FB42C0}"/>
    <dgm:cxn modelId="{0D874FE2-FBD9-4749-883C-5A5C3E9B606A}" type="presOf" srcId="{92DDA087-1D4A-45B9-AF08-137EC572BDB1}" destId="{A791FD32-6771-4CFB-9106-6A8CAC5637B1}" srcOrd="0" destOrd="0" presId="urn:diagrams.loki3.com/TabbedArc+Icon"/>
    <dgm:cxn modelId="{31DDD6CF-8140-4F1F-B6E8-A44951A2D67C}" type="presOf" srcId="{4F83E88B-5BF1-49E2-AC05-10F355C76BA1}" destId="{7852C172-5E3D-4222-9333-9FA060C12DC1}" srcOrd="0" destOrd="0" presId="urn:diagrams.loki3.com/TabbedArc+Icon"/>
    <dgm:cxn modelId="{50F1C66F-03CB-4F36-AAB0-1B1DBF24142A}" srcId="{A3764DC7-0E8F-4768-9FCB-67A6988A9BB2}" destId="{2CDD1156-7DE3-47ED-ACFE-7BF5826A8CEE}" srcOrd="0" destOrd="0" parTransId="{A74C1AB7-F145-4CD1-B314-DCA315ACB5FC}" sibTransId="{DBA5CD29-5C24-4AEB-9C17-5839806BEEED}"/>
    <dgm:cxn modelId="{5E02FB2C-9662-4A6E-A6BC-E0DDEE12C07E}" type="presOf" srcId="{A3764DC7-0E8F-4768-9FCB-67A6988A9BB2}" destId="{306C027A-0693-4A88-A87E-A7AFA810F6D7}" srcOrd="0" destOrd="0" presId="urn:diagrams.loki3.com/TabbedArc+Icon"/>
    <dgm:cxn modelId="{3F725FA0-C689-48AB-AEC3-2135129E75C2}" srcId="{A3764DC7-0E8F-4768-9FCB-67A6988A9BB2}" destId="{92DDA087-1D4A-45B9-AF08-137EC572BDB1}" srcOrd="1" destOrd="0" parTransId="{D1D4D9D6-387F-480E-B5D1-75404FDCD43A}" sibTransId="{0FE3500A-1D34-4397-B287-AC185E71B0B1}"/>
    <dgm:cxn modelId="{0D6A814F-4162-40F2-82D1-9A5DCEB50217}" type="presParOf" srcId="{306C027A-0693-4A88-A87E-A7AFA810F6D7}" destId="{641AC4F4-DDFA-4432-BA6E-294DB3F761F5}" srcOrd="0" destOrd="0" presId="urn:diagrams.loki3.com/TabbedArc+Icon"/>
    <dgm:cxn modelId="{008812EA-75C6-4CE7-BDB4-9B282A78F6B6}" type="presParOf" srcId="{306C027A-0693-4A88-A87E-A7AFA810F6D7}" destId="{A791FD32-6771-4CFB-9106-6A8CAC5637B1}" srcOrd="1" destOrd="0" presId="urn:diagrams.loki3.com/TabbedArc+Icon"/>
    <dgm:cxn modelId="{CE34AB2B-7C22-4A23-966D-4038D5931DA6}" type="presParOf" srcId="{306C027A-0693-4A88-A87E-A7AFA810F6D7}" destId="{7852C172-5E3D-4222-9333-9FA060C12DC1}" srcOrd="2" destOrd="0" presId="urn:diagrams.loki3.com/TabbedArc+Icon"/>
    <dgm:cxn modelId="{54A29556-C4BD-4B68-BB8C-4BE5B62FF89E}" type="presParOf" srcId="{306C027A-0693-4A88-A87E-A7AFA810F6D7}" destId="{CC06D6E6-C2BC-4F88-867F-827D17C9E41F}" srcOrd="3" destOrd="0" presId="urn:diagrams.loki3.com/TabbedArc+Icon"/>
    <dgm:cxn modelId="{FE756334-DDEE-4CB1-9A53-1F094E8F850C}" type="presParOf" srcId="{306C027A-0693-4A88-A87E-A7AFA810F6D7}" destId="{2989C11E-D23E-4ECB-97CC-6219089FAE5D}" srcOrd="4" destOrd="0" presId="urn:diagrams.loki3.com/TabbedArc+Icon"/>
    <dgm:cxn modelId="{873B973E-96C1-43C5-B070-7FE2F2A2E4E9}" type="presParOf" srcId="{306C027A-0693-4A88-A87E-A7AFA810F6D7}" destId="{11E58F7C-455F-480F-8002-0580BDFF147B}" srcOrd="5"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6DA19-12E6-4B32-9FB1-D068A45F9CAB}">
      <dsp:nvSpPr>
        <dsp:cNvPr id="0" name=""/>
        <dsp:cNvSpPr/>
      </dsp:nvSpPr>
      <dsp:spPr>
        <a:xfrm>
          <a:off x="5432170" y="1012723"/>
          <a:ext cx="1625728" cy="1625811"/>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3A9C78-14EA-4711-923B-04C175FD530F}">
      <dsp:nvSpPr>
        <dsp:cNvPr id="0" name=""/>
        <dsp:cNvSpPr/>
      </dsp:nvSpPr>
      <dsp:spPr>
        <a:xfrm>
          <a:off x="5486547" y="1066926"/>
          <a:ext cx="1517672" cy="1517405"/>
        </a:xfrm>
        <a:prstGeom prst="ellips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a:solidFill>
                <a:schemeClr val="bg1"/>
              </a:solidFill>
              <a:cs typeface="B Nazanin" panose="00000400000000000000" pitchFamily="2" charset="-78"/>
            </a:rPr>
            <a:t>سه مورد از اختلال های پر هزینه به ترتیب</a:t>
          </a:r>
          <a:endParaRPr lang="en-US" sz="1700" kern="1200" dirty="0">
            <a:solidFill>
              <a:schemeClr val="bg1"/>
            </a:solidFill>
            <a:cs typeface="B Nazanin" panose="00000400000000000000" pitchFamily="2" charset="-78"/>
          </a:endParaRPr>
        </a:p>
      </dsp:txBody>
      <dsp:txXfrm>
        <a:off x="5703357" y="1283739"/>
        <a:ext cx="1084051" cy="1083779"/>
      </dsp:txXfrm>
    </dsp:sp>
    <dsp:sp modelId="{C14EDF9A-1AD9-425B-BC86-D3BDA7F71B3E}">
      <dsp:nvSpPr>
        <dsp:cNvPr id="0" name=""/>
        <dsp:cNvSpPr/>
      </dsp:nvSpPr>
      <dsp:spPr>
        <a:xfrm rot="2700000">
          <a:off x="3745080" y="1012609"/>
          <a:ext cx="1625755" cy="1625755"/>
        </a:xfrm>
        <a:prstGeom prst="teardrop">
          <a:avLst>
            <a:gd name="adj" fmla="val 1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336BB6-FE1A-422E-8D9A-A2881435E141}">
      <dsp:nvSpPr>
        <dsp:cNvPr id="0" name=""/>
        <dsp:cNvSpPr/>
      </dsp:nvSpPr>
      <dsp:spPr>
        <a:xfrm>
          <a:off x="3806441" y="1066926"/>
          <a:ext cx="1517672" cy="1517405"/>
        </a:xfrm>
        <a:prstGeom prst="ellipse">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a:solidFill>
                <a:schemeClr val="bg1"/>
              </a:solidFill>
              <a:cs typeface="B Nazanin" panose="00000400000000000000" pitchFamily="2" charset="-78"/>
            </a:rPr>
            <a:t>زخم بستر</a:t>
          </a:r>
          <a:endParaRPr lang="en-US" sz="1700" kern="1200" dirty="0">
            <a:solidFill>
              <a:schemeClr val="bg1"/>
            </a:solidFill>
            <a:cs typeface="B Nazanin" panose="00000400000000000000" pitchFamily="2" charset="-78"/>
          </a:endParaRPr>
        </a:p>
      </dsp:txBody>
      <dsp:txXfrm>
        <a:off x="4023252" y="1283739"/>
        <a:ext cx="1084051" cy="1083779"/>
      </dsp:txXfrm>
    </dsp:sp>
    <dsp:sp modelId="{42401771-07A2-45CD-9795-785DE6686B62}">
      <dsp:nvSpPr>
        <dsp:cNvPr id="0" name=""/>
        <dsp:cNvSpPr/>
      </dsp:nvSpPr>
      <dsp:spPr>
        <a:xfrm rot="2700000">
          <a:off x="2071946" y="1012609"/>
          <a:ext cx="1625755" cy="1625755"/>
        </a:xfrm>
        <a:prstGeom prst="teardrop">
          <a:avLst>
            <a:gd name="adj" fmla="val 1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5D3A2-AD63-4280-8CD1-04B4E84666B2}">
      <dsp:nvSpPr>
        <dsp:cNvPr id="0" name=""/>
        <dsp:cNvSpPr/>
      </dsp:nvSpPr>
      <dsp:spPr>
        <a:xfrm>
          <a:off x="2126336" y="1066926"/>
          <a:ext cx="1517672" cy="1517405"/>
        </a:xfrm>
        <a:prstGeom prst="ellipse">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a:solidFill>
                <a:schemeClr val="bg1"/>
              </a:solidFill>
              <a:cs typeface="B Nazanin" panose="00000400000000000000" pitchFamily="2" charset="-78"/>
            </a:rPr>
            <a:t>قلبی و عروقی</a:t>
          </a:r>
          <a:endParaRPr lang="en-US" sz="1700" kern="1200" dirty="0">
            <a:solidFill>
              <a:schemeClr val="bg1"/>
            </a:solidFill>
            <a:cs typeface="B Nazanin" panose="00000400000000000000" pitchFamily="2" charset="-78"/>
          </a:endParaRPr>
        </a:p>
      </dsp:txBody>
      <dsp:txXfrm>
        <a:off x="2343146" y="1283739"/>
        <a:ext cx="1084051" cy="1083779"/>
      </dsp:txXfrm>
    </dsp:sp>
    <dsp:sp modelId="{10663771-087C-4A29-A95E-AC96865621AF}">
      <dsp:nvSpPr>
        <dsp:cNvPr id="0" name=""/>
        <dsp:cNvSpPr/>
      </dsp:nvSpPr>
      <dsp:spPr>
        <a:xfrm rot="2700000">
          <a:off x="391840" y="1012609"/>
          <a:ext cx="1625755" cy="1625755"/>
        </a:xfrm>
        <a:prstGeom prst="teardrop">
          <a:avLst>
            <a:gd name="adj" fmla="val 10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B5221-C25B-4CB7-89E9-108911F552A9}">
      <dsp:nvSpPr>
        <dsp:cNvPr id="0" name=""/>
        <dsp:cNvSpPr/>
      </dsp:nvSpPr>
      <dsp:spPr>
        <a:xfrm>
          <a:off x="446230" y="1066926"/>
          <a:ext cx="1517672" cy="1517405"/>
        </a:xfrm>
        <a:prstGeom prst="ellipse">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a:solidFill>
                <a:schemeClr val="bg1"/>
              </a:solidFill>
              <a:cs typeface="B Nazanin" panose="00000400000000000000" pitchFamily="2" charset="-78"/>
            </a:rPr>
            <a:t>سرطان</a:t>
          </a:r>
          <a:endParaRPr lang="en-US" sz="1700" kern="1200" dirty="0">
            <a:solidFill>
              <a:schemeClr val="bg1"/>
            </a:solidFill>
            <a:cs typeface="B Nazanin" panose="00000400000000000000" pitchFamily="2" charset="-78"/>
          </a:endParaRPr>
        </a:p>
      </dsp:txBody>
      <dsp:txXfrm>
        <a:off x="663041" y="1283739"/>
        <a:ext cx="1084051" cy="10837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DC66F-FAE2-4284-9BCC-6E6518876EDC}">
      <dsp:nvSpPr>
        <dsp:cNvPr id="0" name=""/>
        <dsp:cNvSpPr/>
      </dsp:nvSpPr>
      <dsp:spPr>
        <a:xfrm>
          <a:off x="3640558" y="2029618"/>
          <a:ext cx="1558081" cy="155808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fa-IR" sz="3000" kern="1200" dirty="0">
              <a:cs typeface="B Nazanin" panose="00000400000000000000" pitchFamily="2" charset="-78"/>
            </a:rPr>
            <a:t>جامعه هدف</a:t>
          </a:r>
          <a:endParaRPr lang="en-US" sz="3000" kern="1200" dirty="0">
            <a:cs typeface="B Nazanin" panose="00000400000000000000" pitchFamily="2" charset="-78"/>
          </a:endParaRPr>
        </a:p>
      </dsp:txBody>
      <dsp:txXfrm>
        <a:off x="3868734" y="2257794"/>
        <a:ext cx="1101729" cy="1101729"/>
      </dsp:txXfrm>
    </dsp:sp>
    <dsp:sp modelId="{55D52E96-662F-40C4-AE33-6139D916A907}">
      <dsp:nvSpPr>
        <dsp:cNvPr id="0" name=""/>
        <dsp:cNvSpPr/>
      </dsp:nvSpPr>
      <dsp:spPr>
        <a:xfrm rot="16200000">
          <a:off x="4185759" y="1779913"/>
          <a:ext cx="467680" cy="31728"/>
        </a:xfrm>
        <a:custGeom>
          <a:avLst/>
          <a:gdLst/>
          <a:ahLst/>
          <a:cxnLst/>
          <a:rect l="0" t="0" r="0" b="0"/>
          <a:pathLst>
            <a:path>
              <a:moveTo>
                <a:pt x="0" y="15864"/>
              </a:moveTo>
              <a:lnTo>
                <a:pt x="467680" y="1586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Nazanin" panose="00000400000000000000" pitchFamily="2" charset="-78"/>
          </a:endParaRPr>
        </a:p>
      </dsp:txBody>
      <dsp:txXfrm>
        <a:off x="4407907" y="1784086"/>
        <a:ext cx="23384" cy="23384"/>
      </dsp:txXfrm>
    </dsp:sp>
    <dsp:sp modelId="{23B07CB7-50C4-4B88-B804-DFB0E5191529}">
      <dsp:nvSpPr>
        <dsp:cNvPr id="0" name=""/>
        <dsp:cNvSpPr/>
      </dsp:nvSpPr>
      <dsp:spPr>
        <a:xfrm>
          <a:off x="3640558" y="3856"/>
          <a:ext cx="1558081" cy="1558081"/>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kern="1200" dirty="0">
              <a:cs typeface="B Nazanin" panose="00000400000000000000" pitchFamily="2" charset="-78"/>
            </a:rPr>
            <a:t>افراد سالخورده</a:t>
          </a:r>
          <a:endParaRPr lang="en-US" sz="1700" kern="1200" dirty="0">
            <a:cs typeface="B Nazanin" panose="00000400000000000000" pitchFamily="2" charset="-78"/>
          </a:endParaRPr>
        </a:p>
      </dsp:txBody>
      <dsp:txXfrm>
        <a:off x="3868734" y="232032"/>
        <a:ext cx="1101729" cy="1101729"/>
      </dsp:txXfrm>
    </dsp:sp>
    <dsp:sp modelId="{F222135A-B627-429A-A23E-F54D7DB53EDC}">
      <dsp:nvSpPr>
        <dsp:cNvPr id="0" name=""/>
        <dsp:cNvSpPr/>
      </dsp:nvSpPr>
      <dsp:spPr>
        <a:xfrm>
          <a:off x="5198640" y="2792794"/>
          <a:ext cx="467680" cy="31728"/>
        </a:xfrm>
        <a:custGeom>
          <a:avLst/>
          <a:gdLst/>
          <a:ahLst/>
          <a:cxnLst/>
          <a:rect l="0" t="0" r="0" b="0"/>
          <a:pathLst>
            <a:path>
              <a:moveTo>
                <a:pt x="0" y="15864"/>
              </a:moveTo>
              <a:lnTo>
                <a:pt x="467680" y="1586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Nazanin" panose="00000400000000000000" pitchFamily="2" charset="-78"/>
          </a:endParaRPr>
        </a:p>
      </dsp:txBody>
      <dsp:txXfrm>
        <a:off x="5420788" y="2796966"/>
        <a:ext cx="23384" cy="23384"/>
      </dsp:txXfrm>
    </dsp:sp>
    <dsp:sp modelId="{969F4783-F5A4-44F2-B328-534956C66369}">
      <dsp:nvSpPr>
        <dsp:cNvPr id="0" name=""/>
        <dsp:cNvSpPr/>
      </dsp:nvSpPr>
      <dsp:spPr>
        <a:xfrm>
          <a:off x="5666320" y="2029618"/>
          <a:ext cx="1558081" cy="1558081"/>
        </a:xfrm>
        <a:prstGeom prst="ellipse">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kern="1200" dirty="0">
              <a:cs typeface="B Nazanin" panose="00000400000000000000" pitchFamily="2" charset="-78"/>
            </a:rPr>
            <a:t>افراد دیابتی</a:t>
          </a:r>
          <a:endParaRPr lang="en-US" sz="1700" kern="1200" dirty="0">
            <a:cs typeface="B Nazanin" panose="00000400000000000000" pitchFamily="2" charset="-78"/>
          </a:endParaRPr>
        </a:p>
      </dsp:txBody>
      <dsp:txXfrm>
        <a:off x="5894496" y="2257794"/>
        <a:ext cx="1101729" cy="1101729"/>
      </dsp:txXfrm>
    </dsp:sp>
    <dsp:sp modelId="{C6DFD6B0-6B12-4E41-8CE0-AD55AECA3951}">
      <dsp:nvSpPr>
        <dsp:cNvPr id="0" name=""/>
        <dsp:cNvSpPr/>
      </dsp:nvSpPr>
      <dsp:spPr>
        <a:xfrm rot="5400000">
          <a:off x="4185759" y="3805675"/>
          <a:ext cx="467680" cy="31728"/>
        </a:xfrm>
        <a:custGeom>
          <a:avLst/>
          <a:gdLst/>
          <a:ahLst/>
          <a:cxnLst/>
          <a:rect l="0" t="0" r="0" b="0"/>
          <a:pathLst>
            <a:path>
              <a:moveTo>
                <a:pt x="0" y="15864"/>
              </a:moveTo>
              <a:lnTo>
                <a:pt x="467680" y="1586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Nazanin" panose="00000400000000000000" pitchFamily="2" charset="-78"/>
          </a:endParaRPr>
        </a:p>
      </dsp:txBody>
      <dsp:txXfrm>
        <a:off x="4407907" y="3809847"/>
        <a:ext cx="23384" cy="23384"/>
      </dsp:txXfrm>
    </dsp:sp>
    <dsp:sp modelId="{FB19691F-8678-4B2C-83F0-88D1F0DF643A}">
      <dsp:nvSpPr>
        <dsp:cNvPr id="0" name=""/>
        <dsp:cNvSpPr/>
      </dsp:nvSpPr>
      <dsp:spPr>
        <a:xfrm>
          <a:off x="3640558" y="4055380"/>
          <a:ext cx="1558081" cy="1558081"/>
        </a:xfrm>
        <a:prstGeom prst="ellipse">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kern="1200" dirty="0">
              <a:cs typeface="B Nazanin" panose="00000400000000000000" pitchFamily="2" charset="-78"/>
            </a:rPr>
            <a:t>افراد کرونایی</a:t>
          </a:r>
          <a:endParaRPr lang="en-US" sz="1700" kern="1200" dirty="0">
            <a:cs typeface="B Nazanin" panose="00000400000000000000" pitchFamily="2" charset="-78"/>
          </a:endParaRPr>
        </a:p>
      </dsp:txBody>
      <dsp:txXfrm>
        <a:off x="3868734" y="4283556"/>
        <a:ext cx="1101729" cy="1101729"/>
      </dsp:txXfrm>
    </dsp:sp>
    <dsp:sp modelId="{5DE3D627-A1F9-4FD1-8FBF-63F39D0061CA}">
      <dsp:nvSpPr>
        <dsp:cNvPr id="0" name=""/>
        <dsp:cNvSpPr/>
      </dsp:nvSpPr>
      <dsp:spPr>
        <a:xfrm rot="10800000">
          <a:off x="3172878" y="2792794"/>
          <a:ext cx="467680" cy="31728"/>
        </a:xfrm>
        <a:custGeom>
          <a:avLst/>
          <a:gdLst/>
          <a:ahLst/>
          <a:cxnLst/>
          <a:rect l="0" t="0" r="0" b="0"/>
          <a:pathLst>
            <a:path>
              <a:moveTo>
                <a:pt x="0" y="15864"/>
              </a:moveTo>
              <a:lnTo>
                <a:pt x="467680" y="1586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Nazanin" panose="00000400000000000000" pitchFamily="2" charset="-78"/>
          </a:endParaRPr>
        </a:p>
      </dsp:txBody>
      <dsp:txXfrm rot="10800000">
        <a:off x="3395026" y="2796966"/>
        <a:ext cx="23384" cy="23384"/>
      </dsp:txXfrm>
    </dsp:sp>
    <dsp:sp modelId="{FA8F8A1C-0BBB-4016-A8B8-9B12A82C7681}">
      <dsp:nvSpPr>
        <dsp:cNvPr id="0" name=""/>
        <dsp:cNvSpPr/>
      </dsp:nvSpPr>
      <dsp:spPr>
        <a:xfrm>
          <a:off x="1614796" y="2029618"/>
          <a:ext cx="1558081" cy="1558081"/>
        </a:xfrm>
        <a:prstGeom prst="ellipse">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kern="1200" dirty="0">
              <a:cs typeface="B Nazanin" panose="00000400000000000000" pitchFamily="2" charset="-78"/>
            </a:rPr>
            <a:t>افرادی با بیماری های زمین گیر چند ساله</a:t>
          </a:r>
          <a:endParaRPr lang="en-US" sz="1700" kern="1200" dirty="0">
            <a:cs typeface="B Nazanin" panose="00000400000000000000" pitchFamily="2" charset="-78"/>
          </a:endParaRPr>
        </a:p>
      </dsp:txBody>
      <dsp:txXfrm>
        <a:off x="1842972" y="2257794"/>
        <a:ext cx="1101729" cy="11017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87F16-2928-44BF-B756-B4BB7FF767AF}">
      <dsp:nvSpPr>
        <dsp:cNvPr id="0" name=""/>
        <dsp:cNvSpPr/>
      </dsp:nvSpPr>
      <dsp:spPr>
        <a:xfrm>
          <a:off x="10665517" y="1047656"/>
          <a:ext cx="1418229" cy="1418843"/>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45E526-1F90-41BD-AA2B-E699F2802E93}">
      <dsp:nvSpPr>
        <dsp:cNvPr id="0" name=""/>
        <dsp:cNvSpPr/>
      </dsp:nvSpPr>
      <dsp:spPr>
        <a:xfrm>
          <a:off x="10712114" y="1094959"/>
          <a:ext cx="1323839" cy="1324237"/>
        </a:xfrm>
        <a:prstGeom prst="ellips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a:solidFill>
                <a:schemeClr val="bg1"/>
              </a:solidFill>
            </a:rPr>
            <a:t>تخت برای درمان و پیشگیری از زخم بستر</a:t>
          </a:r>
          <a:endParaRPr lang="en-US" sz="1300" kern="1200" dirty="0">
            <a:solidFill>
              <a:schemeClr val="bg1"/>
            </a:solidFill>
          </a:endParaRPr>
        </a:p>
      </dsp:txBody>
      <dsp:txXfrm>
        <a:off x="10900893" y="1284172"/>
        <a:ext cx="946282" cy="945812"/>
      </dsp:txXfrm>
    </dsp:sp>
    <dsp:sp modelId="{0670687D-85B1-4F80-B5EE-5DAFEDB434A5}">
      <dsp:nvSpPr>
        <dsp:cNvPr id="0" name=""/>
        <dsp:cNvSpPr/>
      </dsp:nvSpPr>
      <dsp:spPr>
        <a:xfrm rot="2700000">
          <a:off x="9198162" y="1047700"/>
          <a:ext cx="1418506" cy="1418506"/>
        </a:xfrm>
        <a:prstGeom prst="teardrop">
          <a:avLst>
            <a:gd name="adj" fmla="val 1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04BAD2-A4AD-4B22-81AE-599B229B20E1}">
      <dsp:nvSpPr>
        <dsp:cNvPr id="0" name=""/>
        <dsp:cNvSpPr/>
      </dsp:nvSpPr>
      <dsp:spPr>
        <a:xfrm>
          <a:off x="9246093" y="1094959"/>
          <a:ext cx="1323839" cy="1324237"/>
        </a:xfrm>
        <a:prstGeom prst="ellipse">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a:solidFill>
                <a:schemeClr val="bg1"/>
              </a:solidFill>
            </a:rPr>
            <a:t>استفاده از کربن های فعال در داخل سوراخ های تشک</a:t>
          </a:r>
          <a:endParaRPr lang="en-US" sz="1300" kern="1200" dirty="0">
            <a:solidFill>
              <a:schemeClr val="bg1"/>
            </a:solidFill>
          </a:endParaRPr>
        </a:p>
      </dsp:txBody>
      <dsp:txXfrm>
        <a:off x="9434872" y="1284172"/>
        <a:ext cx="946282" cy="945812"/>
      </dsp:txXfrm>
    </dsp:sp>
    <dsp:sp modelId="{46A10A40-0F81-4409-94BA-2C4133D8D5DE}">
      <dsp:nvSpPr>
        <dsp:cNvPr id="0" name=""/>
        <dsp:cNvSpPr/>
      </dsp:nvSpPr>
      <dsp:spPr>
        <a:xfrm rot="2700000">
          <a:off x="7732141" y="1047700"/>
          <a:ext cx="1418506" cy="1418506"/>
        </a:xfrm>
        <a:prstGeom prst="teardrop">
          <a:avLst>
            <a:gd name="adj" fmla="val 1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DA0083-DAD6-4108-BD41-8EB9005F764F}">
      <dsp:nvSpPr>
        <dsp:cNvPr id="0" name=""/>
        <dsp:cNvSpPr/>
      </dsp:nvSpPr>
      <dsp:spPr>
        <a:xfrm>
          <a:off x="7780072" y="1094959"/>
          <a:ext cx="1323839" cy="1324237"/>
        </a:xfrm>
        <a:prstGeom prst="ellipse">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a:solidFill>
                <a:schemeClr val="bg1"/>
              </a:solidFill>
            </a:rPr>
            <a:t>استفاده از پمپ هوای دمنده برای گردش هوا زیر بدن و مانع از ایجاد زخم بستر</a:t>
          </a:r>
          <a:endParaRPr lang="en-US" sz="1300" kern="1200" dirty="0">
            <a:solidFill>
              <a:schemeClr val="bg1"/>
            </a:solidFill>
          </a:endParaRPr>
        </a:p>
      </dsp:txBody>
      <dsp:txXfrm>
        <a:off x="7968851" y="1284172"/>
        <a:ext cx="946282" cy="945812"/>
      </dsp:txXfrm>
    </dsp:sp>
    <dsp:sp modelId="{CB6BDE52-4FF2-4C2F-853A-CAB1CC43584D}">
      <dsp:nvSpPr>
        <dsp:cNvPr id="0" name=""/>
        <dsp:cNvSpPr/>
      </dsp:nvSpPr>
      <dsp:spPr>
        <a:xfrm rot="2700000">
          <a:off x="6266120" y="1047700"/>
          <a:ext cx="1418506" cy="1418506"/>
        </a:xfrm>
        <a:prstGeom prst="teardrop">
          <a:avLst>
            <a:gd name="adj" fmla="val 10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7C279-B00E-4698-900D-A5CC2FF05BEE}">
      <dsp:nvSpPr>
        <dsp:cNvPr id="0" name=""/>
        <dsp:cNvSpPr/>
      </dsp:nvSpPr>
      <dsp:spPr>
        <a:xfrm>
          <a:off x="6314051" y="1094959"/>
          <a:ext cx="1323839" cy="1324237"/>
        </a:xfrm>
        <a:prstGeom prst="ellipse">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a:solidFill>
                <a:schemeClr val="bg1"/>
              </a:solidFill>
            </a:rPr>
            <a:t>رد کردن لوله ازدرون آنها</a:t>
          </a:r>
          <a:endParaRPr lang="en-US" sz="1300" kern="1200" dirty="0">
            <a:solidFill>
              <a:schemeClr val="bg1"/>
            </a:solidFill>
          </a:endParaRPr>
        </a:p>
      </dsp:txBody>
      <dsp:txXfrm>
        <a:off x="6502829" y="1284172"/>
        <a:ext cx="946282" cy="945812"/>
      </dsp:txXfrm>
    </dsp:sp>
    <dsp:sp modelId="{DE303386-034E-4CA8-A5A5-8F7C2B8B97C6}">
      <dsp:nvSpPr>
        <dsp:cNvPr id="0" name=""/>
        <dsp:cNvSpPr/>
      </dsp:nvSpPr>
      <dsp:spPr>
        <a:xfrm rot="2700000">
          <a:off x="4800099" y="1047700"/>
          <a:ext cx="1418506" cy="1418506"/>
        </a:xfrm>
        <a:prstGeom prst="teardrop">
          <a:avLst>
            <a:gd name="adj" fmla="val 10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A58F0-B26B-4D09-9D03-07BB5B286F3A}">
      <dsp:nvSpPr>
        <dsp:cNvPr id="0" name=""/>
        <dsp:cNvSpPr/>
      </dsp:nvSpPr>
      <dsp:spPr>
        <a:xfrm>
          <a:off x="4848030" y="1094959"/>
          <a:ext cx="1323839" cy="1324237"/>
        </a:xfrm>
        <a:prstGeom prst="ellipse">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a:solidFill>
                <a:schemeClr val="bg1"/>
              </a:solidFill>
            </a:rPr>
            <a:t>تهیه سوراخ هایی درون تشک</a:t>
          </a:r>
          <a:endParaRPr lang="en-US" sz="1300" kern="1200" dirty="0">
            <a:solidFill>
              <a:schemeClr val="bg1"/>
            </a:solidFill>
          </a:endParaRPr>
        </a:p>
      </dsp:txBody>
      <dsp:txXfrm>
        <a:off x="5036808" y="1284172"/>
        <a:ext cx="946282" cy="945812"/>
      </dsp:txXfrm>
    </dsp:sp>
    <dsp:sp modelId="{6D4B4C2E-CADB-4ED9-8B74-66F3D9FA81A8}">
      <dsp:nvSpPr>
        <dsp:cNvPr id="0" name=""/>
        <dsp:cNvSpPr/>
      </dsp:nvSpPr>
      <dsp:spPr>
        <a:xfrm rot="2700000">
          <a:off x="3334077" y="1047700"/>
          <a:ext cx="1418506" cy="1418506"/>
        </a:xfrm>
        <a:prstGeom prst="teardrop">
          <a:avLst>
            <a:gd name="adj" fmla="val 10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1E0D2-22DF-471F-8AF7-49696F1524A0}">
      <dsp:nvSpPr>
        <dsp:cNvPr id="0" name=""/>
        <dsp:cNvSpPr/>
      </dsp:nvSpPr>
      <dsp:spPr>
        <a:xfrm>
          <a:off x="3382008" y="1094959"/>
          <a:ext cx="1323839" cy="1324237"/>
        </a:xfrm>
        <a:prstGeom prst="ellips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a:solidFill>
                <a:schemeClr val="bg1"/>
              </a:solidFill>
            </a:rPr>
            <a:t>پوشش دهی ملحفه به وسیله ی محلول ضد آب تهیه شده از نانوپاد شریف</a:t>
          </a:r>
          <a:endParaRPr lang="en-US" sz="1300" kern="1200" dirty="0">
            <a:solidFill>
              <a:schemeClr val="bg1"/>
            </a:solidFill>
          </a:endParaRPr>
        </a:p>
      </dsp:txBody>
      <dsp:txXfrm>
        <a:off x="3570787" y="1284172"/>
        <a:ext cx="946282" cy="945812"/>
      </dsp:txXfrm>
    </dsp:sp>
    <dsp:sp modelId="{83166657-B2D9-400C-A444-BE9A7C36A5DB}">
      <dsp:nvSpPr>
        <dsp:cNvPr id="0" name=""/>
        <dsp:cNvSpPr/>
      </dsp:nvSpPr>
      <dsp:spPr>
        <a:xfrm rot="2700000">
          <a:off x="1868056" y="1047700"/>
          <a:ext cx="1418506" cy="1418506"/>
        </a:xfrm>
        <a:prstGeom prst="teardrop">
          <a:avLst>
            <a:gd name="adj" fmla="val 1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04722-4691-42A3-9B17-5C63B562332A}">
      <dsp:nvSpPr>
        <dsp:cNvPr id="0" name=""/>
        <dsp:cNvSpPr/>
      </dsp:nvSpPr>
      <dsp:spPr>
        <a:xfrm>
          <a:off x="1915987" y="1094959"/>
          <a:ext cx="1323839" cy="1324237"/>
        </a:xfrm>
        <a:prstGeom prst="ellipse">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a:solidFill>
                <a:schemeClr val="bg1"/>
              </a:solidFill>
            </a:rPr>
            <a:t>پوشش دهی ملحفه به وسیله ی آنتی باکتریال نانو ذرات نقره</a:t>
          </a:r>
          <a:endParaRPr lang="en-US" sz="1300" kern="1200" dirty="0">
            <a:solidFill>
              <a:schemeClr val="bg1"/>
            </a:solidFill>
          </a:endParaRPr>
        </a:p>
      </dsp:txBody>
      <dsp:txXfrm>
        <a:off x="2104766" y="1284172"/>
        <a:ext cx="946282" cy="945812"/>
      </dsp:txXfrm>
    </dsp:sp>
    <dsp:sp modelId="{EF00929F-3317-46B8-A8DB-20E438E76E0E}">
      <dsp:nvSpPr>
        <dsp:cNvPr id="0" name=""/>
        <dsp:cNvSpPr/>
      </dsp:nvSpPr>
      <dsp:spPr>
        <a:xfrm rot="2700000">
          <a:off x="402035" y="1047700"/>
          <a:ext cx="1418506" cy="1418506"/>
        </a:xfrm>
        <a:prstGeom prst="teardrop">
          <a:avLst>
            <a:gd name="adj" fmla="val 1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7695A-2066-4461-993E-AAED03C60167}">
      <dsp:nvSpPr>
        <dsp:cNvPr id="0" name=""/>
        <dsp:cNvSpPr/>
      </dsp:nvSpPr>
      <dsp:spPr>
        <a:xfrm>
          <a:off x="449966" y="1094959"/>
          <a:ext cx="1323839" cy="1324237"/>
        </a:xfrm>
        <a:prstGeom prst="ellipse">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a:solidFill>
                <a:schemeClr val="bg1"/>
              </a:solidFill>
            </a:rPr>
            <a:t>تهیه ی ملحفه به اندازه ی تشک</a:t>
          </a:r>
          <a:endParaRPr lang="en-US" sz="1300" kern="1200" dirty="0">
            <a:solidFill>
              <a:schemeClr val="bg1"/>
            </a:solidFill>
          </a:endParaRPr>
        </a:p>
      </dsp:txBody>
      <dsp:txXfrm>
        <a:off x="638744" y="1284172"/>
        <a:ext cx="946282" cy="9458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674A3-B56E-47D2-9C3C-E41275D27BB8}">
      <dsp:nvSpPr>
        <dsp:cNvPr id="0" name=""/>
        <dsp:cNvSpPr/>
      </dsp:nvSpPr>
      <dsp:spPr>
        <a:xfrm>
          <a:off x="10227469" y="1122676"/>
          <a:ext cx="1359980" cy="1360569"/>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DA10C-3236-496A-9E30-C8389936A371}">
      <dsp:nvSpPr>
        <dsp:cNvPr id="0" name=""/>
        <dsp:cNvSpPr/>
      </dsp:nvSpPr>
      <dsp:spPr>
        <a:xfrm>
          <a:off x="10272152" y="1168036"/>
          <a:ext cx="1269467" cy="1269849"/>
        </a:xfrm>
        <a:prstGeom prst="ellips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solidFill>
                <a:schemeClr val="bg1"/>
              </a:solidFill>
            </a:rPr>
            <a:t>مواد و وسایل لازم</a:t>
          </a:r>
          <a:endParaRPr lang="en-US" sz="2000" kern="1200" dirty="0">
            <a:solidFill>
              <a:schemeClr val="bg1"/>
            </a:solidFill>
          </a:endParaRPr>
        </a:p>
      </dsp:txBody>
      <dsp:txXfrm>
        <a:off x="10453178" y="1349477"/>
        <a:ext cx="907417" cy="906966"/>
      </dsp:txXfrm>
    </dsp:sp>
    <dsp:sp modelId="{1C56109A-0815-4224-8798-4FBC627335F5}">
      <dsp:nvSpPr>
        <dsp:cNvPr id="0" name=""/>
        <dsp:cNvSpPr/>
      </dsp:nvSpPr>
      <dsp:spPr>
        <a:xfrm rot="2700000">
          <a:off x="8820381" y="1122718"/>
          <a:ext cx="1360246" cy="1360246"/>
        </a:xfrm>
        <a:prstGeom prst="teardrop">
          <a:avLst>
            <a:gd name="adj" fmla="val 1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EEF44-43FA-403B-8E35-1936453A1292}">
      <dsp:nvSpPr>
        <dsp:cNvPr id="0" name=""/>
        <dsp:cNvSpPr/>
      </dsp:nvSpPr>
      <dsp:spPr>
        <a:xfrm>
          <a:off x="8866343" y="1168036"/>
          <a:ext cx="1269467" cy="1269849"/>
        </a:xfrm>
        <a:prstGeom prst="ellipse">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solidFill>
                <a:schemeClr val="bg1"/>
              </a:solidFill>
            </a:rPr>
            <a:t>پمپ هوای دمنده</a:t>
          </a:r>
          <a:endParaRPr lang="en-US" sz="2000" kern="1200" dirty="0">
            <a:solidFill>
              <a:schemeClr val="bg1"/>
            </a:solidFill>
          </a:endParaRPr>
        </a:p>
      </dsp:txBody>
      <dsp:txXfrm>
        <a:off x="9047368" y="1349477"/>
        <a:ext cx="907417" cy="906966"/>
      </dsp:txXfrm>
    </dsp:sp>
    <dsp:sp modelId="{EC732EF9-8B37-4679-A4B4-AE43B4E5E766}">
      <dsp:nvSpPr>
        <dsp:cNvPr id="0" name=""/>
        <dsp:cNvSpPr/>
      </dsp:nvSpPr>
      <dsp:spPr>
        <a:xfrm rot="2700000">
          <a:off x="7414571" y="1122718"/>
          <a:ext cx="1360246" cy="1360246"/>
        </a:xfrm>
        <a:prstGeom prst="teardrop">
          <a:avLst>
            <a:gd name="adj" fmla="val 1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1C79B-41E5-4179-9598-1731685C5801}">
      <dsp:nvSpPr>
        <dsp:cNvPr id="0" name=""/>
        <dsp:cNvSpPr/>
      </dsp:nvSpPr>
      <dsp:spPr>
        <a:xfrm>
          <a:off x="7460533" y="1168036"/>
          <a:ext cx="1269467" cy="1269849"/>
        </a:xfrm>
        <a:prstGeom prst="ellipse">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solidFill>
                <a:schemeClr val="bg1"/>
              </a:solidFill>
            </a:rPr>
            <a:t>کربن فعال</a:t>
          </a:r>
          <a:endParaRPr lang="en-US" sz="2000" kern="1200" dirty="0">
            <a:solidFill>
              <a:schemeClr val="bg1"/>
            </a:solidFill>
          </a:endParaRPr>
        </a:p>
      </dsp:txBody>
      <dsp:txXfrm>
        <a:off x="7641558" y="1349477"/>
        <a:ext cx="907417" cy="906966"/>
      </dsp:txXfrm>
    </dsp:sp>
    <dsp:sp modelId="{82077BF3-AFC5-4079-95F1-E261AD81E615}">
      <dsp:nvSpPr>
        <dsp:cNvPr id="0" name=""/>
        <dsp:cNvSpPr/>
      </dsp:nvSpPr>
      <dsp:spPr>
        <a:xfrm rot="2700000">
          <a:off x="6008761" y="1122718"/>
          <a:ext cx="1360246" cy="1360246"/>
        </a:xfrm>
        <a:prstGeom prst="teardrop">
          <a:avLst>
            <a:gd name="adj" fmla="val 10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36167-6DFA-4A25-A409-A3325FC76D1E}">
      <dsp:nvSpPr>
        <dsp:cNvPr id="0" name=""/>
        <dsp:cNvSpPr/>
      </dsp:nvSpPr>
      <dsp:spPr>
        <a:xfrm>
          <a:off x="6054724" y="1168036"/>
          <a:ext cx="1269467" cy="1269849"/>
        </a:xfrm>
        <a:prstGeom prst="ellipse">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solidFill>
                <a:schemeClr val="bg1"/>
              </a:solidFill>
            </a:rPr>
            <a:t>نانو ذرات نقره</a:t>
          </a:r>
          <a:endParaRPr lang="en-US" sz="2000" kern="1200" dirty="0">
            <a:solidFill>
              <a:schemeClr val="bg1"/>
            </a:solidFill>
          </a:endParaRPr>
        </a:p>
      </dsp:txBody>
      <dsp:txXfrm>
        <a:off x="6235749" y="1349477"/>
        <a:ext cx="907417" cy="906966"/>
      </dsp:txXfrm>
    </dsp:sp>
    <dsp:sp modelId="{B5D9A480-CED3-4159-8A93-CF2A3B8AB685}">
      <dsp:nvSpPr>
        <dsp:cNvPr id="0" name=""/>
        <dsp:cNvSpPr/>
      </dsp:nvSpPr>
      <dsp:spPr>
        <a:xfrm rot="2700000">
          <a:off x="4602952" y="1122718"/>
          <a:ext cx="1360246" cy="1360246"/>
        </a:xfrm>
        <a:prstGeom prst="teardrop">
          <a:avLst>
            <a:gd name="adj" fmla="val 10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627E3-EDEC-4CD2-B4A5-F78C2BE595E6}">
      <dsp:nvSpPr>
        <dsp:cNvPr id="0" name=""/>
        <dsp:cNvSpPr/>
      </dsp:nvSpPr>
      <dsp:spPr>
        <a:xfrm>
          <a:off x="4648914" y="1168036"/>
          <a:ext cx="1269467" cy="1269849"/>
        </a:xfrm>
        <a:prstGeom prst="ellipse">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solidFill>
                <a:schemeClr val="bg1"/>
              </a:solidFill>
            </a:rPr>
            <a:t>نانو ذرات دی اکسید سیلسیوم</a:t>
          </a:r>
          <a:endParaRPr lang="en-US" sz="2000" kern="1200" dirty="0">
            <a:solidFill>
              <a:schemeClr val="bg1"/>
            </a:solidFill>
          </a:endParaRPr>
        </a:p>
      </dsp:txBody>
      <dsp:txXfrm>
        <a:off x="4829939" y="1349477"/>
        <a:ext cx="907417" cy="906966"/>
      </dsp:txXfrm>
    </dsp:sp>
    <dsp:sp modelId="{D6DEA38B-78CD-4BF0-B9A1-7A2F5AC34F18}">
      <dsp:nvSpPr>
        <dsp:cNvPr id="0" name=""/>
        <dsp:cNvSpPr/>
      </dsp:nvSpPr>
      <dsp:spPr>
        <a:xfrm rot="2700000">
          <a:off x="3197142" y="1122718"/>
          <a:ext cx="1360246" cy="1360246"/>
        </a:xfrm>
        <a:prstGeom prst="teardrop">
          <a:avLst>
            <a:gd name="adj" fmla="val 10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906B72-D068-44E0-BBC9-473D09D45E8E}">
      <dsp:nvSpPr>
        <dsp:cNvPr id="0" name=""/>
        <dsp:cNvSpPr/>
      </dsp:nvSpPr>
      <dsp:spPr>
        <a:xfrm>
          <a:off x="3243104" y="1168036"/>
          <a:ext cx="1269467" cy="1269849"/>
        </a:xfrm>
        <a:prstGeom prst="ellips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solidFill>
                <a:schemeClr val="bg1"/>
              </a:solidFill>
            </a:rPr>
            <a:t>ملحفه</a:t>
          </a:r>
          <a:endParaRPr lang="en-US" sz="2000" kern="1200"/>
        </a:p>
      </dsp:txBody>
      <dsp:txXfrm>
        <a:off x="3424130" y="1349477"/>
        <a:ext cx="907417" cy="906966"/>
      </dsp:txXfrm>
    </dsp:sp>
    <dsp:sp modelId="{280A9257-84FA-43D6-BC72-2E0652AC6EB5}">
      <dsp:nvSpPr>
        <dsp:cNvPr id="0" name=""/>
        <dsp:cNvSpPr/>
      </dsp:nvSpPr>
      <dsp:spPr>
        <a:xfrm rot="2700000">
          <a:off x="1791332" y="1122718"/>
          <a:ext cx="1360246" cy="1360246"/>
        </a:xfrm>
        <a:prstGeom prst="teardrop">
          <a:avLst>
            <a:gd name="adj" fmla="val 1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4EC42C-88F2-4DCA-902A-460E6C81FA72}">
      <dsp:nvSpPr>
        <dsp:cNvPr id="0" name=""/>
        <dsp:cNvSpPr/>
      </dsp:nvSpPr>
      <dsp:spPr>
        <a:xfrm>
          <a:off x="1837295" y="1168036"/>
          <a:ext cx="1269467" cy="1269849"/>
        </a:xfrm>
        <a:prstGeom prst="ellipse">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solidFill>
                <a:schemeClr val="bg1"/>
              </a:solidFill>
            </a:rPr>
            <a:t>تشک تخت مواج</a:t>
          </a:r>
          <a:endParaRPr lang="en-US" sz="2000" kern="1200" dirty="0">
            <a:solidFill>
              <a:schemeClr val="bg1"/>
            </a:solidFill>
          </a:endParaRPr>
        </a:p>
      </dsp:txBody>
      <dsp:txXfrm>
        <a:off x="2018320" y="1349477"/>
        <a:ext cx="907417" cy="906966"/>
      </dsp:txXfrm>
    </dsp:sp>
    <dsp:sp modelId="{F0BAD5A9-604C-4F48-B428-CEFA6B71E7AF}">
      <dsp:nvSpPr>
        <dsp:cNvPr id="0" name=""/>
        <dsp:cNvSpPr/>
      </dsp:nvSpPr>
      <dsp:spPr>
        <a:xfrm rot="2700000">
          <a:off x="385523" y="1122718"/>
          <a:ext cx="1360246" cy="1360246"/>
        </a:xfrm>
        <a:prstGeom prst="teardrop">
          <a:avLst>
            <a:gd name="adj" fmla="val 1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AE3F5-9CCC-4245-AB41-85C2A25927C5}">
      <dsp:nvSpPr>
        <dsp:cNvPr id="0" name=""/>
        <dsp:cNvSpPr/>
      </dsp:nvSpPr>
      <dsp:spPr>
        <a:xfrm>
          <a:off x="431485" y="1168036"/>
          <a:ext cx="1269467" cy="1269849"/>
        </a:xfrm>
        <a:prstGeom prst="ellipse">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a:solidFill>
                <a:schemeClr val="bg1"/>
              </a:solidFill>
            </a:rPr>
            <a:t>لوله ی سیلیکونی</a:t>
          </a:r>
          <a:endParaRPr lang="en-US" sz="2000" kern="1200" dirty="0">
            <a:solidFill>
              <a:schemeClr val="bg1"/>
            </a:solidFill>
          </a:endParaRPr>
        </a:p>
      </dsp:txBody>
      <dsp:txXfrm>
        <a:off x="612510" y="1349477"/>
        <a:ext cx="907417" cy="9069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119D9-7769-4835-8C0D-02414DE79F92}">
      <dsp:nvSpPr>
        <dsp:cNvPr id="0" name=""/>
        <dsp:cNvSpPr/>
      </dsp:nvSpPr>
      <dsp:spPr>
        <a:xfrm>
          <a:off x="0" y="0"/>
          <a:ext cx="11591525" cy="902014"/>
        </a:xfrm>
        <a:prstGeom prst="rect">
          <a:avLst/>
        </a:prstGeom>
        <a:solidFill>
          <a:schemeClr val="accent6"/>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kern="1200" dirty="0">
              <a:cs typeface="B Nazanin" panose="00000400000000000000" pitchFamily="2" charset="-78"/>
            </a:rPr>
            <a:t>رقبا</a:t>
          </a:r>
          <a:r>
            <a:rPr lang="fa-IR" sz="4200" kern="1200" dirty="0"/>
            <a:t> </a:t>
          </a:r>
          <a:endParaRPr lang="en-US" sz="4200" kern="1200" dirty="0"/>
        </a:p>
      </dsp:txBody>
      <dsp:txXfrm>
        <a:off x="0" y="0"/>
        <a:ext cx="11591525" cy="902014"/>
      </dsp:txXfrm>
    </dsp:sp>
    <dsp:sp modelId="{14102B67-7101-4F54-AC47-AEC48F1CA7C3}">
      <dsp:nvSpPr>
        <dsp:cNvPr id="0" name=""/>
        <dsp:cNvSpPr/>
      </dsp:nvSpPr>
      <dsp:spPr>
        <a:xfrm>
          <a:off x="5659" y="902014"/>
          <a:ext cx="1930034" cy="1894229"/>
        </a:xfrm>
        <a:prstGeom prst="rect">
          <a:avLst/>
        </a:prstGeom>
        <a:solidFill>
          <a:schemeClr val="accent2">
            <a:alpha val="9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kern="1200" dirty="0">
              <a:cs typeface="B Nazanin" panose="00000400000000000000" pitchFamily="2" charset="-78"/>
            </a:rPr>
            <a:t>شرلی</a:t>
          </a:r>
          <a:endParaRPr lang="en-US" sz="3200" kern="1200" dirty="0">
            <a:cs typeface="B Nazanin" panose="00000400000000000000" pitchFamily="2" charset="-78"/>
          </a:endParaRPr>
        </a:p>
      </dsp:txBody>
      <dsp:txXfrm>
        <a:off x="5659" y="902014"/>
        <a:ext cx="1930034" cy="1894229"/>
      </dsp:txXfrm>
    </dsp:sp>
    <dsp:sp modelId="{E7CCF695-BF4D-400F-B4A0-CEE65F167935}">
      <dsp:nvSpPr>
        <dsp:cNvPr id="0" name=""/>
        <dsp:cNvSpPr/>
      </dsp:nvSpPr>
      <dsp:spPr>
        <a:xfrm>
          <a:off x="1935694" y="902014"/>
          <a:ext cx="1930034" cy="1894229"/>
        </a:xfrm>
        <a:prstGeom prst="rect">
          <a:avLst/>
        </a:prstGeom>
        <a:solidFill>
          <a:schemeClr val="accent2">
            <a:alpha val="90000"/>
            <a:hueOff val="0"/>
            <a:satOff val="0"/>
            <a:lumOff val="0"/>
            <a:alphaOff val="-800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kern="1200" dirty="0">
              <a:cs typeface="B Nazanin" panose="00000400000000000000" pitchFamily="2" charset="-78"/>
            </a:rPr>
            <a:t>زنیت مد</a:t>
          </a:r>
          <a:endParaRPr lang="en-US" sz="3200" kern="1200" dirty="0">
            <a:cs typeface="B Nazanin" panose="00000400000000000000" pitchFamily="2" charset="-78"/>
          </a:endParaRPr>
        </a:p>
      </dsp:txBody>
      <dsp:txXfrm>
        <a:off x="1935694" y="902014"/>
        <a:ext cx="1930034" cy="1894229"/>
      </dsp:txXfrm>
    </dsp:sp>
    <dsp:sp modelId="{78F0E725-A968-4D42-9193-FB730A80BA4F}">
      <dsp:nvSpPr>
        <dsp:cNvPr id="0" name=""/>
        <dsp:cNvSpPr/>
      </dsp:nvSpPr>
      <dsp:spPr>
        <a:xfrm>
          <a:off x="3865728" y="902014"/>
          <a:ext cx="1930034" cy="1894229"/>
        </a:xfrm>
        <a:prstGeom prst="rect">
          <a:avLst/>
        </a:prstGeom>
        <a:solidFill>
          <a:schemeClr val="accent2">
            <a:alpha val="90000"/>
            <a:hueOff val="0"/>
            <a:satOff val="0"/>
            <a:lumOff val="0"/>
            <a:alphaOff val="-1600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kern="1200" dirty="0">
              <a:cs typeface="B Nazanin" panose="00000400000000000000" pitchFamily="2" charset="-78"/>
            </a:rPr>
            <a:t>زیگالس</a:t>
          </a:r>
          <a:r>
            <a:rPr lang="fa-IR" sz="3200" b="1" kern="1200" dirty="0">
              <a:cs typeface="B Nazanin" panose="00000400000000000000" pitchFamily="2" charset="-78"/>
            </a:rPr>
            <a:t> </a:t>
          </a:r>
          <a:r>
            <a:rPr lang="fa-IR" sz="3200" kern="1200" dirty="0">
              <a:cs typeface="B Nazanin" panose="00000400000000000000" pitchFamily="2" charset="-78"/>
            </a:rPr>
            <a:t>مد </a:t>
          </a:r>
          <a:endParaRPr lang="en-US" sz="3200" kern="1200" dirty="0">
            <a:cs typeface="B Nazanin" panose="00000400000000000000" pitchFamily="2" charset="-78"/>
          </a:endParaRPr>
        </a:p>
      </dsp:txBody>
      <dsp:txXfrm>
        <a:off x="3865728" y="902014"/>
        <a:ext cx="1930034" cy="1894229"/>
      </dsp:txXfrm>
    </dsp:sp>
    <dsp:sp modelId="{F4C3369E-29F6-466B-8DAB-EEEB1BF606A7}">
      <dsp:nvSpPr>
        <dsp:cNvPr id="0" name=""/>
        <dsp:cNvSpPr/>
      </dsp:nvSpPr>
      <dsp:spPr>
        <a:xfrm>
          <a:off x="5795762" y="902014"/>
          <a:ext cx="1930034" cy="1894229"/>
        </a:xfrm>
        <a:prstGeom prst="rect">
          <a:avLst/>
        </a:prstGeom>
        <a:solidFill>
          <a:schemeClr val="accent2">
            <a:alpha val="90000"/>
            <a:hueOff val="0"/>
            <a:satOff val="0"/>
            <a:lumOff val="0"/>
            <a:alphaOff val="-2400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kern="1200" dirty="0">
              <a:cs typeface="B Nazanin" panose="00000400000000000000" pitchFamily="2" charset="-78"/>
            </a:rPr>
            <a:t>ایرداکتر</a:t>
          </a:r>
          <a:endParaRPr lang="en-US" sz="3200" kern="1200" dirty="0">
            <a:cs typeface="B Nazanin" panose="00000400000000000000" pitchFamily="2" charset="-78"/>
          </a:endParaRPr>
        </a:p>
      </dsp:txBody>
      <dsp:txXfrm>
        <a:off x="5795762" y="902014"/>
        <a:ext cx="1930034" cy="1894229"/>
      </dsp:txXfrm>
    </dsp:sp>
    <dsp:sp modelId="{CC24235B-9E40-4B89-A6A9-0590891D3431}">
      <dsp:nvSpPr>
        <dsp:cNvPr id="0" name=""/>
        <dsp:cNvSpPr/>
      </dsp:nvSpPr>
      <dsp:spPr>
        <a:xfrm>
          <a:off x="7725796" y="902014"/>
          <a:ext cx="1930034" cy="1894229"/>
        </a:xfrm>
        <a:prstGeom prst="rect">
          <a:avLst/>
        </a:prstGeom>
        <a:solidFill>
          <a:schemeClr val="accent2">
            <a:alpha val="90000"/>
            <a:hueOff val="0"/>
            <a:satOff val="0"/>
            <a:lumOff val="0"/>
            <a:alphaOff val="-3200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kern="1200" dirty="0">
              <a:cs typeface="B Nazanin" panose="00000400000000000000" pitchFamily="2" charset="-78"/>
            </a:rPr>
            <a:t>ایزی لایف</a:t>
          </a:r>
          <a:endParaRPr lang="en-US" sz="3200" kern="1200" dirty="0">
            <a:cs typeface="B Nazanin" panose="00000400000000000000" pitchFamily="2" charset="-78"/>
          </a:endParaRPr>
        </a:p>
      </dsp:txBody>
      <dsp:txXfrm>
        <a:off x="7725796" y="902014"/>
        <a:ext cx="1930034" cy="1894229"/>
      </dsp:txXfrm>
    </dsp:sp>
    <dsp:sp modelId="{E72312E8-89AE-47EA-8628-508AB31BC66A}">
      <dsp:nvSpPr>
        <dsp:cNvPr id="0" name=""/>
        <dsp:cNvSpPr/>
      </dsp:nvSpPr>
      <dsp:spPr>
        <a:xfrm>
          <a:off x="9655830" y="902014"/>
          <a:ext cx="1930034" cy="1894229"/>
        </a:xfrm>
        <a:prstGeom prst="rect">
          <a:avLst/>
        </a:prstGeom>
        <a:solidFill>
          <a:schemeClr val="accent2">
            <a:alpha val="90000"/>
            <a:hueOff val="0"/>
            <a:satOff val="0"/>
            <a:lumOff val="0"/>
            <a:alphaOff val="-4000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kern="1200" dirty="0">
              <a:cs typeface="B Nazanin" panose="00000400000000000000" pitchFamily="2" charset="-78"/>
            </a:rPr>
            <a:t>رهو</a:t>
          </a:r>
          <a:endParaRPr lang="en-US" sz="3200" kern="1200" dirty="0">
            <a:cs typeface="B Nazanin" panose="00000400000000000000" pitchFamily="2" charset="-78"/>
          </a:endParaRPr>
        </a:p>
      </dsp:txBody>
      <dsp:txXfrm>
        <a:off x="9655830" y="902014"/>
        <a:ext cx="1930034" cy="1894229"/>
      </dsp:txXfrm>
    </dsp:sp>
    <dsp:sp modelId="{2E8DB556-804B-478C-9A74-EE9632B88873}">
      <dsp:nvSpPr>
        <dsp:cNvPr id="0" name=""/>
        <dsp:cNvSpPr/>
      </dsp:nvSpPr>
      <dsp:spPr>
        <a:xfrm>
          <a:off x="0" y="2796244"/>
          <a:ext cx="11591525" cy="210469"/>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C2BE4-D60D-4AF5-AC67-9E275268B591}">
      <dsp:nvSpPr>
        <dsp:cNvPr id="0" name=""/>
        <dsp:cNvSpPr/>
      </dsp:nvSpPr>
      <dsp:spPr>
        <a:xfrm>
          <a:off x="2427777" y="1610982"/>
          <a:ext cx="1238903" cy="123890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fa-IR" sz="2200" kern="1200" dirty="0">
              <a:cs typeface="B Nazanin" panose="00000400000000000000" pitchFamily="2" charset="-78"/>
            </a:rPr>
            <a:t>جاهای مختلف بدن</a:t>
          </a:r>
          <a:endParaRPr lang="en-US" sz="2200" kern="1200" dirty="0">
            <a:cs typeface="B Nazanin" panose="00000400000000000000" pitchFamily="2" charset="-78"/>
          </a:endParaRPr>
        </a:p>
      </dsp:txBody>
      <dsp:txXfrm>
        <a:off x="2488255" y="1671460"/>
        <a:ext cx="1117947" cy="1117947"/>
      </dsp:txXfrm>
    </dsp:sp>
    <dsp:sp modelId="{7851DDB8-1D8E-4D34-8E0C-7E9D7E58B70B}">
      <dsp:nvSpPr>
        <dsp:cNvPr id="0" name=""/>
        <dsp:cNvSpPr/>
      </dsp:nvSpPr>
      <dsp:spPr>
        <a:xfrm rot="16200000">
          <a:off x="2697400" y="1261153"/>
          <a:ext cx="699657" cy="0"/>
        </a:xfrm>
        <a:custGeom>
          <a:avLst/>
          <a:gdLst/>
          <a:ahLst/>
          <a:cxnLst/>
          <a:rect l="0" t="0" r="0" b="0"/>
          <a:pathLst>
            <a:path>
              <a:moveTo>
                <a:pt x="0" y="0"/>
              </a:moveTo>
              <a:lnTo>
                <a:pt x="699657"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B1AB64-3F97-4115-AB7F-72E334E80474}">
      <dsp:nvSpPr>
        <dsp:cNvPr id="0" name=""/>
        <dsp:cNvSpPr/>
      </dsp:nvSpPr>
      <dsp:spPr>
        <a:xfrm>
          <a:off x="2632196" y="81260"/>
          <a:ext cx="830065" cy="83006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fa-IR" sz="1900" kern="1200" dirty="0">
              <a:cs typeface="B Nazanin" panose="00000400000000000000" pitchFamily="2" charset="-78"/>
            </a:rPr>
            <a:t>پشت سر</a:t>
          </a:r>
          <a:endParaRPr lang="en-US" sz="1900" kern="1200" dirty="0">
            <a:cs typeface="B Nazanin" panose="00000400000000000000" pitchFamily="2" charset="-78"/>
          </a:endParaRPr>
        </a:p>
      </dsp:txBody>
      <dsp:txXfrm>
        <a:off x="2672716" y="121780"/>
        <a:ext cx="749025" cy="749025"/>
      </dsp:txXfrm>
    </dsp:sp>
    <dsp:sp modelId="{3E309A06-492A-4381-BA82-0F50A0438517}">
      <dsp:nvSpPr>
        <dsp:cNvPr id="0" name=""/>
        <dsp:cNvSpPr/>
      </dsp:nvSpPr>
      <dsp:spPr>
        <a:xfrm rot="20520000">
          <a:off x="3650861" y="1929284"/>
          <a:ext cx="646420" cy="0"/>
        </a:xfrm>
        <a:custGeom>
          <a:avLst/>
          <a:gdLst/>
          <a:ahLst/>
          <a:cxnLst/>
          <a:rect l="0" t="0" r="0" b="0"/>
          <a:pathLst>
            <a:path>
              <a:moveTo>
                <a:pt x="0" y="0"/>
              </a:moveTo>
              <a:lnTo>
                <a:pt x="64642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0F389-752C-4E68-8458-B5137C0637B6}">
      <dsp:nvSpPr>
        <dsp:cNvPr id="0" name=""/>
        <dsp:cNvSpPr/>
      </dsp:nvSpPr>
      <dsp:spPr>
        <a:xfrm>
          <a:off x="4281463" y="1279522"/>
          <a:ext cx="830065" cy="830065"/>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a:cs typeface="B Nazanin" panose="00000400000000000000" pitchFamily="2" charset="-78"/>
            </a:rPr>
            <a:t>آرنج و دست</a:t>
          </a:r>
          <a:endParaRPr lang="en-US" sz="1800" kern="1200" dirty="0">
            <a:cs typeface="B Nazanin" panose="00000400000000000000" pitchFamily="2" charset="-78"/>
          </a:endParaRPr>
        </a:p>
      </dsp:txBody>
      <dsp:txXfrm>
        <a:off x="4321983" y="1320042"/>
        <a:ext cx="749025" cy="749025"/>
      </dsp:txXfrm>
    </dsp:sp>
    <dsp:sp modelId="{0724A7C7-1376-4DDE-99D2-F8872205B1A6}">
      <dsp:nvSpPr>
        <dsp:cNvPr id="0" name=""/>
        <dsp:cNvSpPr/>
      </dsp:nvSpPr>
      <dsp:spPr>
        <a:xfrm rot="3240000">
          <a:off x="3403415" y="3034118"/>
          <a:ext cx="455449" cy="0"/>
        </a:xfrm>
        <a:custGeom>
          <a:avLst/>
          <a:gdLst/>
          <a:ahLst/>
          <a:cxnLst/>
          <a:rect l="0" t="0" r="0" b="0"/>
          <a:pathLst>
            <a:path>
              <a:moveTo>
                <a:pt x="0" y="0"/>
              </a:moveTo>
              <a:lnTo>
                <a:pt x="455449"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A8480B-CF42-428F-84B6-7DE7D8278F7E}">
      <dsp:nvSpPr>
        <dsp:cNvPr id="0" name=""/>
        <dsp:cNvSpPr/>
      </dsp:nvSpPr>
      <dsp:spPr>
        <a:xfrm>
          <a:off x="3651499" y="3218351"/>
          <a:ext cx="830065" cy="830065"/>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a:cs typeface="B Nazanin" panose="00000400000000000000" pitchFamily="2" charset="-78"/>
            </a:rPr>
            <a:t>باسن و کمر</a:t>
          </a:r>
          <a:endParaRPr lang="en-US" sz="1800" kern="1200" dirty="0">
            <a:cs typeface="B Nazanin" panose="00000400000000000000" pitchFamily="2" charset="-78"/>
          </a:endParaRPr>
        </a:p>
      </dsp:txBody>
      <dsp:txXfrm>
        <a:off x="3692019" y="3258871"/>
        <a:ext cx="749025" cy="749025"/>
      </dsp:txXfrm>
    </dsp:sp>
    <dsp:sp modelId="{DE881F81-2D85-4BFE-AA3B-D445321076E7}">
      <dsp:nvSpPr>
        <dsp:cNvPr id="0" name=""/>
        <dsp:cNvSpPr/>
      </dsp:nvSpPr>
      <dsp:spPr>
        <a:xfrm rot="7560000">
          <a:off x="2235593" y="3034118"/>
          <a:ext cx="455449" cy="0"/>
        </a:xfrm>
        <a:custGeom>
          <a:avLst/>
          <a:gdLst/>
          <a:ahLst/>
          <a:cxnLst/>
          <a:rect l="0" t="0" r="0" b="0"/>
          <a:pathLst>
            <a:path>
              <a:moveTo>
                <a:pt x="0" y="0"/>
              </a:moveTo>
              <a:lnTo>
                <a:pt x="455449"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6E3111-6DC4-43C4-824B-FEB29D38AD0C}">
      <dsp:nvSpPr>
        <dsp:cNvPr id="0" name=""/>
        <dsp:cNvSpPr/>
      </dsp:nvSpPr>
      <dsp:spPr>
        <a:xfrm>
          <a:off x="1612893" y="3218351"/>
          <a:ext cx="830065" cy="830065"/>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fa-IR" sz="3200" kern="1200" dirty="0">
              <a:cs typeface="B Nazanin" panose="00000400000000000000" pitchFamily="2" charset="-78"/>
            </a:rPr>
            <a:t>پا</a:t>
          </a:r>
          <a:endParaRPr lang="en-US" sz="3200" kern="1200" dirty="0">
            <a:cs typeface="B Nazanin" panose="00000400000000000000" pitchFamily="2" charset="-78"/>
          </a:endParaRPr>
        </a:p>
      </dsp:txBody>
      <dsp:txXfrm>
        <a:off x="1653413" y="3258871"/>
        <a:ext cx="749025" cy="749025"/>
      </dsp:txXfrm>
    </dsp:sp>
    <dsp:sp modelId="{BC7A2D32-0BEB-4F6E-A504-0F281324F127}">
      <dsp:nvSpPr>
        <dsp:cNvPr id="0" name=""/>
        <dsp:cNvSpPr/>
      </dsp:nvSpPr>
      <dsp:spPr>
        <a:xfrm rot="11880000">
          <a:off x="1797175" y="1929284"/>
          <a:ext cx="646420" cy="0"/>
        </a:xfrm>
        <a:custGeom>
          <a:avLst/>
          <a:gdLst/>
          <a:ahLst/>
          <a:cxnLst/>
          <a:rect l="0" t="0" r="0" b="0"/>
          <a:pathLst>
            <a:path>
              <a:moveTo>
                <a:pt x="0" y="0"/>
              </a:moveTo>
              <a:lnTo>
                <a:pt x="64642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4D517E-748B-44DD-A66F-1BB113F3B428}">
      <dsp:nvSpPr>
        <dsp:cNvPr id="0" name=""/>
        <dsp:cNvSpPr/>
      </dsp:nvSpPr>
      <dsp:spPr>
        <a:xfrm>
          <a:off x="982929" y="1279522"/>
          <a:ext cx="830065" cy="83006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fa-IR" sz="1600" kern="1200" dirty="0">
              <a:cs typeface="B Nazanin" panose="00000400000000000000" pitchFamily="2" charset="-78"/>
            </a:rPr>
            <a:t>مچ و پاشنه ی پا</a:t>
          </a:r>
          <a:endParaRPr lang="en-US" sz="1600" kern="1200" dirty="0">
            <a:cs typeface="B Nazanin" panose="00000400000000000000" pitchFamily="2" charset="-78"/>
          </a:endParaRPr>
        </a:p>
      </dsp:txBody>
      <dsp:txXfrm>
        <a:off x="1023449" y="1320042"/>
        <a:ext cx="749025" cy="749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534CB-1A85-4E94-A060-B54C9349C3E2}">
      <dsp:nvSpPr>
        <dsp:cNvPr id="0" name=""/>
        <dsp:cNvSpPr/>
      </dsp:nvSpPr>
      <dsp:spPr>
        <a:xfrm>
          <a:off x="2392820" y="2264129"/>
          <a:ext cx="1721175" cy="17211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a-IR" sz="3200" kern="1200" dirty="0">
              <a:cs typeface="B Nazanin" panose="00000400000000000000" pitchFamily="2" charset="-78"/>
            </a:rPr>
            <a:t>تخت زخم بستر</a:t>
          </a:r>
          <a:endParaRPr lang="en-US" sz="3200" kern="1200" dirty="0">
            <a:cs typeface="B Nazanin" panose="00000400000000000000" pitchFamily="2" charset="-78"/>
          </a:endParaRPr>
        </a:p>
      </dsp:txBody>
      <dsp:txXfrm>
        <a:off x="2644880" y="2516189"/>
        <a:ext cx="1217055" cy="1217055"/>
      </dsp:txXfrm>
    </dsp:sp>
    <dsp:sp modelId="{DB59C70A-F100-40B7-8E01-C087E3B84E79}">
      <dsp:nvSpPr>
        <dsp:cNvPr id="0" name=""/>
        <dsp:cNvSpPr/>
      </dsp:nvSpPr>
      <dsp:spPr>
        <a:xfrm rot="16200000">
          <a:off x="2993801" y="1980716"/>
          <a:ext cx="519213" cy="47613"/>
        </a:xfrm>
        <a:custGeom>
          <a:avLst/>
          <a:gdLst/>
          <a:ahLst/>
          <a:cxnLst/>
          <a:rect l="0" t="0" r="0" b="0"/>
          <a:pathLst>
            <a:path>
              <a:moveTo>
                <a:pt x="0" y="23806"/>
              </a:moveTo>
              <a:lnTo>
                <a:pt x="519213" y="238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Nazanin" panose="00000400000000000000" pitchFamily="2" charset="-78"/>
          </a:endParaRPr>
        </a:p>
      </dsp:txBody>
      <dsp:txXfrm>
        <a:off x="3240428" y="1991542"/>
        <a:ext cx="25960" cy="25960"/>
      </dsp:txXfrm>
    </dsp:sp>
    <dsp:sp modelId="{30FA7CCA-815F-4E9C-AC4D-70946F6F1A9F}">
      <dsp:nvSpPr>
        <dsp:cNvPr id="0" name=""/>
        <dsp:cNvSpPr/>
      </dsp:nvSpPr>
      <dsp:spPr>
        <a:xfrm>
          <a:off x="2392820" y="23741"/>
          <a:ext cx="1721175" cy="17211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a:cs typeface="B Nazanin" panose="00000400000000000000" pitchFamily="2" charset="-78"/>
            </a:rPr>
            <a:t>ملحفه ی آنتی باکتریال و ضد اب</a:t>
          </a:r>
          <a:endParaRPr lang="en-US" sz="2000" kern="1200" dirty="0">
            <a:cs typeface="B Nazanin" panose="00000400000000000000" pitchFamily="2" charset="-78"/>
          </a:endParaRPr>
        </a:p>
      </dsp:txBody>
      <dsp:txXfrm>
        <a:off x="2644880" y="275801"/>
        <a:ext cx="1217055" cy="1217055"/>
      </dsp:txXfrm>
    </dsp:sp>
    <dsp:sp modelId="{ED05914C-EF9C-401B-BADA-CAA0C32C27AE}">
      <dsp:nvSpPr>
        <dsp:cNvPr id="0" name=""/>
        <dsp:cNvSpPr/>
      </dsp:nvSpPr>
      <dsp:spPr>
        <a:xfrm rot="20520000">
          <a:off x="4059169" y="2754751"/>
          <a:ext cx="519213" cy="47613"/>
        </a:xfrm>
        <a:custGeom>
          <a:avLst/>
          <a:gdLst/>
          <a:ahLst/>
          <a:cxnLst/>
          <a:rect l="0" t="0" r="0" b="0"/>
          <a:pathLst>
            <a:path>
              <a:moveTo>
                <a:pt x="0" y="23806"/>
              </a:moveTo>
              <a:lnTo>
                <a:pt x="519213" y="238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Nazanin" panose="00000400000000000000" pitchFamily="2" charset="-78"/>
          </a:endParaRPr>
        </a:p>
      </dsp:txBody>
      <dsp:txXfrm>
        <a:off x="4305796" y="2765577"/>
        <a:ext cx="25960" cy="25960"/>
      </dsp:txXfrm>
    </dsp:sp>
    <dsp:sp modelId="{EC081348-9A75-496C-A58E-EB356D59530F}">
      <dsp:nvSpPr>
        <dsp:cNvPr id="0" name=""/>
        <dsp:cNvSpPr/>
      </dsp:nvSpPr>
      <dsp:spPr>
        <a:xfrm>
          <a:off x="4523556" y="1571811"/>
          <a:ext cx="1721175" cy="17211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a:cs typeface="B Nazanin" panose="00000400000000000000" pitchFamily="2" charset="-78"/>
            </a:rPr>
            <a:t>تعبیه ی سوراخ هایی در تشک مواج</a:t>
          </a:r>
          <a:endParaRPr lang="en-US" sz="2000" kern="1200" dirty="0">
            <a:cs typeface="B Nazanin" panose="00000400000000000000" pitchFamily="2" charset="-78"/>
          </a:endParaRPr>
        </a:p>
      </dsp:txBody>
      <dsp:txXfrm>
        <a:off x="4775616" y="1823871"/>
        <a:ext cx="1217055" cy="1217055"/>
      </dsp:txXfrm>
    </dsp:sp>
    <dsp:sp modelId="{873B9527-CBB9-4494-B892-38FA0A78EAEB}">
      <dsp:nvSpPr>
        <dsp:cNvPr id="0" name=""/>
        <dsp:cNvSpPr/>
      </dsp:nvSpPr>
      <dsp:spPr>
        <a:xfrm rot="3240000">
          <a:off x="3652235" y="4007166"/>
          <a:ext cx="519213" cy="47613"/>
        </a:xfrm>
        <a:custGeom>
          <a:avLst/>
          <a:gdLst/>
          <a:ahLst/>
          <a:cxnLst/>
          <a:rect l="0" t="0" r="0" b="0"/>
          <a:pathLst>
            <a:path>
              <a:moveTo>
                <a:pt x="0" y="23806"/>
              </a:moveTo>
              <a:lnTo>
                <a:pt x="519213" y="238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Nazanin" panose="00000400000000000000" pitchFamily="2" charset="-78"/>
          </a:endParaRPr>
        </a:p>
      </dsp:txBody>
      <dsp:txXfrm>
        <a:off x="3898861" y="4017992"/>
        <a:ext cx="25960" cy="25960"/>
      </dsp:txXfrm>
    </dsp:sp>
    <dsp:sp modelId="{6DBFCAB3-02B5-4F14-A65D-C3C55A5A1DBD}">
      <dsp:nvSpPr>
        <dsp:cNvPr id="0" name=""/>
        <dsp:cNvSpPr/>
      </dsp:nvSpPr>
      <dsp:spPr>
        <a:xfrm>
          <a:off x="3709688" y="4076641"/>
          <a:ext cx="1721175" cy="17211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a:cs typeface="B Nazanin" panose="00000400000000000000" pitchFamily="2" charset="-78"/>
            </a:rPr>
            <a:t>عبور شلنگ از این سوراخ ها </a:t>
          </a:r>
          <a:endParaRPr lang="en-US" sz="2000" kern="1200" dirty="0">
            <a:cs typeface="B Nazanin" panose="00000400000000000000" pitchFamily="2" charset="-78"/>
          </a:endParaRPr>
        </a:p>
      </dsp:txBody>
      <dsp:txXfrm>
        <a:off x="3961748" y="4328701"/>
        <a:ext cx="1217055" cy="1217055"/>
      </dsp:txXfrm>
    </dsp:sp>
    <dsp:sp modelId="{39095F88-226E-4E48-B1DF-82473899978E}">
      <dsp:nvSpPr>
        <dsp:cNvPr id="0" name=""/>
        <dsp:cNvSpPr/>
      </dsp:nvSpPr>
      <dsp:spPr>
        <a:xfrm rot="7560000">
          <a:off x="2335368" y="4007166"/>
          <a:ext cx="519213" cy="47613"/>
        </a:xfrm>
        <a:custGeom>
          <a:avLst/>
          <a:gdLst/>
          <a:ahLst/>
          <a:cxnLst/>
          <a:rect l="0" t="0" r="0" b="0"/>
          <a:pathLst>
            <a:path>
              <a:moveTo>
                <a:pt x="0" y="23806"/>
              </a:moveTo>
              <a:lnTo>
                <a:pt x="519213" y="238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Nazanin" panose="00000400000000000000" pitchFamily="2" charset="-78"/>
          </a:endParaRPr>
        </a:p>
      </dsp:txBody>
      <dsp:txXfrm rot="10800000">
        <a:off x="2581994" y="4017992"/>
        <a:ext cx="25960" cy="25960"/>
      </dsp:txXfrm>
    </dsp:sp>
    <dsp:sp modelId="{B87849EC-0B71-436A-B221-A66629DDEE14}">
      <dsp:nvSpPr>
        <dsp:cNvPr id="0" name=""/>
        <dsp:cNvSpPr/>
      </dsp:nvSpPr>
      <dsp:spPr>
        <a:xfrm>
          <a:off x="1075953" y="4076641"/>
          <a:ext cx="1721175" cy="17211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a:cs typeface="B Nazanin" panose="00000400000000000000" pitchFamily="2" charset="-78"/>
            </a:rPr>
            <a:t>استفاده از پمپ هوای دمنده برای گردش هوا</a:t>
          </a:r>
          <a:endParaRPr lang="en-US" sz="2000" kern="1200" dirty="0">
            <a:cs typeface="B Nazanin" panose="00000400000000000000" pitchFamily="2" charset="-78"/>
          </a:endParaRPr>
        </a:p>
      </dsp:txBody>
      <dsp:txXfrm>
        <a:off x="1328013" y="4328701"/>
        <a:ext cx="1217055" cy="1217055"/>
      </dsp:txXfrm>
    </dsp:sp>
    <dsp:sp modelId="{F4AD4D9B-1B44-4CCD-8625-ADE04DDAE500}">
      <dsp:nvSpPr>
        <dsp:cNvPr id="0" name=""/>
        <dsp:cNvSpPr/>
      </dsp:nvSpPr>
      <dsp:spPr>
        <a:xfrm rot="11880000">
          <a:off x="1928433" y="2754751"/>
          <a:ext cx="519213" cy="47613"/>
        </a:xfrm>
        <a:custGeom>
          <a:avLst/>
          <a:gdLst/>
          <a:ahLst/>
          <a:cxnLst/>
          <a:rect l="0" t="0" r="0" b="0"/>
          <a:pathLst>
            <a:path>
              <a:moveTo>
                <a:pt x="0" y="23806"/>
              </a:moveTo>
              <a:lnTo>
                <a:pt x="519213" y="238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Nazanin" panose="00000400000000000000" pitchFamily="2" charset="-78"/>
          </a:endParaRPr>
        </a:p>
      </dsp:txBody>
      <dsp:txXfrm rot="10800000">
        <a:off x="2175060" y="2765577"/>
        <a:ext cx="25960" cy="25960"/>
      </dsp:txXfrm>
    </dsp:sp>
    <dsp:sp modelId="{D1C89943-F07B-4231-9E3A-3A01E059D314}">
      <dsp:nvSpPr>
        <dsp:cNvPr id="0" name=""/>
        <dsp:cNvSpPr/>
      </dsp:nvSpPr>
      <dsp:spPr>
        <a:xfrm>
          <a:off x="262085" y="1571811"/>
          <a:ext cx="1721175" cy="17211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a:cs typeface="B Nazanin" panose="00000400000000000000" pitchFamily="2" charset="-78"/>
            </a:rPr>
            <a:t>جلوگیری از بوی بد با کربن های فعال</a:t>
          </a:r>
          <a:endParaRPr lang="en-US" sz="2000" kern="1200" dirty="0">
            <a:cs typeface="B Nazanin" panose="00000400000000000000" pitchFamily="2" charset="-78"/>
          </a:endParaRPr>
        </a:p>
      </dsp:txBody>
      <dsp:txXfrm>
        <a:off x="514145" y="1823871"/>
        <a:ext cx="1217055" cy="1217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10C78-1C5B-4969-8540-7AE38B40A926}">
      <dsp:nvSpPr>
        <dsp:cNvPr id="0" name=""/>
        <dsp:cNvSpPr/>
      </dsp:nvSpPr>
      <dsp:spPr>
        <a:xfrm>
          <a:off x="704" y="891577"/>
          <a:ext cx="1501912" cy="150191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fa-IR" sz="3200" kern="1200" dirty="0">
              <a:cs typeface="B Nazanin" panose="00000400000000000000" pitchFamily="2" charset="-78"/>
            </a:rPr>
            <a:t>ضد آب سازی</a:t>
          </a:r>
          <a:endParaRPr lang="en-US" sz="3200" kern="1200" dirty="0">
            <a:cs typeface="B Nazanin" panose="00000400000000000000" pitchFamily="2" charset="-78"/>
          </a:endParaRPr>
        </a:p>
      </dsp:txBody>
      <dsp:txXfrm>
        <a:off x="74021" y="964894"/>
        <a:ext cx="1355278" cy="1355278"/>
      </dsp:txXfrm>
    </dsp:sp>
    <dsp:sp modelId="{4183342B-FFD9-450D-BC46-3CA6ACE1AB18}">
      <dsp:nvSpPr>
        <dsp:cNvPr id="0" name=""/>
        <dsp:cNvSpPr/>
      </dsp:nvSpPr>
      <dsp:spPr>
        <a:xfrm>
          <a:off x="1502616" y="1642534"/>
          <a:ext cx="494223" cy="0"/>
        </a:xfrm>
        <a:custGeom>
          <a:avLst/>
          <a:gdLst/>
          <a:ahLst/>
          <a:cxnLst/>
          <a:rect l="0" t="0" r="0" b="0"/>
          <a:pathLst>
            <a:path>
              <a:moveTo>
                <a:pt x="0" y="0"/>
              </a:moveTo>
              <a:lnTo>
                <a:pt x="494223"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BB0D76-E25E-4F2A-AF00-DBF305682D89}">
      <dsp:nvSpPr>
        <dsp:cNvPr id="0" name=""/>
        <dsp:cNvSpPr/>
      </dsp:nvSpPr>
      <dsp:spPr>
        <a:xfrm>
          <a:off x="1996839" y="1139393"/>
          <a:ext cx="1006281" cy="1006281"/>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a:cs typeface="B Nazanin" panose="00000400000000000000" pitchFamily="2" charset="-78"/>
            </a:rPr>
            <a:t>نانو ذرات دی اکسید سیلسیوم</a:t>
          </a:r>
          <a:endParaRPr lang="en-US" sz="1800" kern="1200" dirty="0">
            <a:cs typeface="B Nazanin" panose="00000400000000000000" pitchFamily="2" charset="-78"/>
          </a:endParaRPr>
        </a:p>
      </dsp:txBody>
      <dsp:txXfrm>
        <a:off x="2045962" y="1188516"/>
        <a:ext cx="908035" cy="908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10C78-1C5B-4969-8540-7AE38B40A926}">
      <dsp:nvSpPr>
        <dsp:cNvPr id="0" name=""/>
        <dsp:cNvSpPr/>
      </dsp:nvSpPr>
      <dsp:spPr>
        <a:xfrm>
          <a:off x="704" y="891577"/>
          <a:ext cx="1501912" cy="150191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a-IR" sz="2400" kern="1200" dirty="0">
              <a:cs typeface="B Nazanin" panose="00000400000000000000" pitchFamily="2" charset="-78"/>
            </a:rPr>
            <a:t>آنتی باکتریال سازی</a:t>
          </a:r>
          <a:endParaRPr lang="en-US" sz="2400" kern="1200" dirty="0">
            <a:cs typeface="B Nazanin" panose="00000400000000000000" pitchFamily="2" charset="-78"/>
          </a:endParaRPr>
        </a:p>
      </dsp:txBody>
      <dsp:txXfrm>
        <a:off x="74021" y="964894"/>
        <a:ext cx="1355278" cy="1355278"/>
      </dsp:txXfrm>
    </dsp:sp>
    <dsp:sp modelId="{4183342B-FFD9-450D-BC46-3CA6ACE1AB18}">
      <dsp:nvSpPr>
        <dsp:cNvPr id="0" name=""/>
        <dsp:cNvSpPr/>
      </dsp:nvSpPr>
      <dsp:spPr>
        <a:xfrm>
          <a:off x="1502616" y="1642534"/>
          <a:ext cx="494223" cy="0"/>
        </a:xfrm>
        <a:custGeom>
          <a:avLst/>
          <a:gdLst/>
          <a:ahLst/>
          <a:cxnLst/>
          <a:rect l="0" t="0" r="0" b="0"/>
          <a:pathLst>
            <a:path>
              <a:moveTo>
                <a:pt x="0" y="0"/>
              </a:moveTo>
              <a:lnTo>
                <a:pt x="494223"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BB0D76-E25E-4F2A-AF00-DBF305682D89}">
      <dsp:nvSpPr>
        <dsp:cNvPr id="0" name=""/>
        <dsp:cNvSpPr/>
      </dsp:nvSpPr>
      <dsp:spPr>
        <a:xfrm>
          <a:off x="1996839" y="1139393"/>
          <a:ext cx="1006281" cy="1006281"/>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fa-IR" sz="2200" kern="1200" dirty="0">
              <a:cs typeface="B Nazanin" panose="00000400000000000000" pitchFamily="2" charset="-78"/>
            </a:rPr>
            <a:t> نانوذرات نقره </a:t>
          </a:r>
          <a:endParaRPr lang="en-US" sz="2200" kern="1200" dirty="0">
            <a:cs typeface="B Nazanin" panose="00000400000000000000" pitchFamily="2" charset="-78"/>
          </a:endParaRPr>
        </a:p>
      </dsp:txBody>
      <dsp:txXfrm>
        <a:off x="2045962" y="1188516"/>
        <a:ext cx="908035" cy="908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8900E-0149-4C94-96C8-9F1ECB6FE9D4}">
      <dsp:nvSpPr>
        <dsp:cNvPr id="0" name=""/>
        <dsp:cNvSpPr/>
      </dsp:nvSpPr>
      <dsp:spPr>
        <a:xfrm>
          <a:off x="0" y="828686"/>
          <a:ext cx="1584238" cy="1584238"/>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a-IR" sz="2200" kern="1200" dirty="0"/>
            <a:t>770000 تومان </a:t>
          </a:r>
          <a:endParaRPr lang="en-US" sz="2200" kern="1200" dirty="0"/>
        </a:p>
      </dsp:txBody>
      <dsp:txXfrm>
        <a:off x="232006" y="1060692"/>
        <a:ext cx="1120226" cy="1120226"/>
      </dsp:txXfrm>
    </dsp:sp>
    <dsp:sp modelId="{CE44A02C-F91E-4684-B06F-AC90D884FAA2}">
      <dsp:nvSpPr>
        <dsp:cNvPr id="0" name=""/>
        <dsp:cNvSpPr/>
      </dsp:nvSpPr>
      <dsp:spPr>
        <a:xfrm>
          <a:off x="1714073" y="1106134"/>
          <a:ext cx="918858" cy="918858"/>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835868" y="1457505"/>
        <a:ext cx="675268" cy="216116"/>
      </dsp:txXfrm>
    </dsp:sp>
    <dsp:sp modelId="{1AEC097C-1C0B-4442-9B7B-EBED18885A9C}">
      <dsp:nvSpPr>
        <dsp:cNvPr id="0" name=""/>
        <dsp:cNvSpPr/>
      </dsp:nvSpPr>
      <dsp:spPr>
        <a:xfrm>
          <a:off x="2761571" y="773444"/>
          <a:ext cx="1584238" cy="1584238"/>
        </a:xfrm>
        <a:prstGeom prst="ellipse">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a-IR" sz="2200" kern="1200" dirty="0" smtClean="0"/>
            <a:t>1230000 </a:t>
          </a:r>
          <a:r>
            <a:rPr lang="fa-IR" sz="2200" kern="1200" dirty="0"/>
            <a:t>تومان</a:t>
          </a:r>
          <a:endParaRPr lang="en-US" sz="2200" kern="1200" dirty="0"/>
        </a:p>
      </dsp:txBody>
      <dsp:txXfrm>
        <a:off x="2993577" y="1005450"/>
        <a:ext cx="1120226" cy="1120226"/>
      </dsp:txXfrm>
    </dsp:sp>
    <dsp:sp modelId="{A0A0D37D-5FF2-43C9-98AA-4A71042F2905}">
      <dsp:nvSpPr>
        <dsp:cNvPr id="0" name=""/>
        <dsp:cNvSpPr/>
      </dsp:nvSpPr>
      <dsp:spPr>
        <a:xfrm>
          <a:off x="4474450" y="1106134"/>
          <a:ext cx="918858" cy="918858"/>
        </a:xfrm>
        <a:prstGeom prst="mathEqual">
          <a:avLst/>
        </a:prstGeom>
        <a:solidFill>
          <a:schemeClr val="accent5">
            <a:hueOff val="6237238"/>
            <a:satOff val="-4013"/>
            <a:lumOff val="27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596245" y="1295419"/>
        <a:ext cx="675268" cy="540288"/>
      </dsp:txXfrm>
    </dsp:sp>
    <dsp:sp modelId="{1B7511CB-5285-46BE-B859-739329CB6F9A}">
      <dsp:nvSpPr>
        <dsp:cNvPr id="0" name=""/>
        <dsp:cNvSpPr/>
      </dsp:nvSpPr>
      <dsp:spPr>
        <a:xfrm>
          <a:off x="5521948" y="773444"/>
          <a:ext cx="1584238" cy="1584238"/>
        </a:xfrm>
        <a:prstGeom prst="ellipse">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a-IR" sz="2200" kern="1200" dirty="0" smtClean="0"/>
            <a:t>2 </a:t>
          </a:r>
          <a:r>
            <a:rPr lang="fa-IR" sz="2200" kern="1200" dirty="0"/>
            <a:t>میلیون تومان </a:t>
          </a:r>
          <a:endParaRPr lang="en-US" sz="2200" kern="1200" dirty="0"/>
        </a:p>
      </dsp:txBody>
      <dsp:txXfrm>
        <a:off x="5753954" y="1005450"/>
        <a:ext cx="1120226" cy="11202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B62EE-DAD2-4D1C-A995-B539C698D6D5}">
      <dsp:nvSpPr>
        <dsp:cNvPr id="0" name=""/>
        <dsp:cNvSpPr/>
      </dsp:nvSpPr>
      <dsp:spPr>
        <a:xfrm>
          <a:off x="1877171" y="517490"/>
          <a:ext cx="4108022" cy="4108022"/>
        </a:xfrm>
        <a:prstGeom prst="blockArc">
          <a:avLst>
            <a:gd name="adj1" fmla="val 13114286"/>
            <a:gd name="adj2" fmla="val 16200000"/>
            <a:gd name="adj3" fmla="val 3900"/>
          </a:avLst>
        </a:prstGeom>
        <a:solidFill>
          <a:schemeClr val="accent5">
            <a:hueOff val="6237238"/>
            <a:satOff val="-4013"/>
            <a:lumOff val="27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F5B001-D711-4B19-8A35-CC7E251E14A4}">
      <dsp:nvSpPr>
        <dsp:cNvPr id="0" name=""/>
        <dsp:cNvSpPr/>
      </dsp:nvSpPr>
      <dsp:spPr>
        <a:xfrm>
          <a:off x="1877171" y="517490"/>
          <a:ext cx="4108022" cy="4108022"/>
        </a:xfrm>
        <a:prstGeom prst="blockArc">
          <a:avLst>
            <a:gd name="adj1" fmla="val 10028571"/>
            <a:gd name="adj2" fmla="val 13114286"/>
            <a:gd name="adj3" fmla="val 3900"/>
          </a:avLst>
        </a:prstGeom>
        <a:solidFill>
          <a:schemeClr val="accent5">
            <a:hueOff val="5197698"/>
            <a:satOff val="-3344"/>
            <a:lumOff val="22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ACA5C6-D885-49FD-A9B7-D1EC0122EE35}">
      <dsp:nvSpPr>
        <dsp:cNvPr id="0" name=""/>
        <dsp:cNvSpPr/>
      </dsp:nvSpPr>
      <dsp:spPr>
        <a:xfrm>
          <a:off x="1877171" y="517490"/>
          <a:ext cx="4108022" cy="4108022"/>
        </a:xfrm>
        <a:prstGeom prst="blockArc">
          <a:avLst>
            <a:gd name="adj1" fmla="val 6942857"/>
            <a:gd name="adj2" fmla="val 10028571"/>
            <a:gd name="adj3" fmla="val 3900"/>
          </a:avLst>
        </a:prstGeom>
        <a:solidFill>
          <a:schemeClr val="accent5">
            <a:hueOff val="4158159"/>
            <a:satOff val="-2675"/>
            <a:lumOff val="18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4F5CF2-A3B9-4F17-A0B0-BADFB5D8A70B}">
      <dsp:nvSpPr>
        <dsp:cNvPr id="0" name=""/>
        <dsp:cNvSpPr/>
      </dsp:nvSpPr>
      <dsp:spPr>
        <a:xfrm>
          <a:off x="1877171" y="517490"/>
          <a:ext cx="4108022" cy="4108022"/>
        </a:xfrm>
        <a:prstGeom prst="blockArc">
          <a:avLst>
            <a:gd name="adj1" fmla="val 3857143"/>
            <a:gd name="adj2" fmla="val 6942857"/>
            <a:gd name="adj3" fmla="val 3900"/>
          </a:avLst>
        </a:prstGeom>
        <a:solidFill>
          <a:schemeClr val="accent5">
            <a:hueOff val="3118619"/>
            <a:satOff val="-2006"/>
            <a:lumOff val="137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4A4DE3-2F27-4B4C-9AFD-54DDA0024B4E}">
      <dsp:nvSpPr>
        <dsp:cNvPr id="0" name=""/>
        <dsp:cNvSpPr/>
      </dsp:nvSpPr>
      <dsp:spPr>
        <a:xfrm>
          <a:off x="1877171" y="517490"/>
          <a:ext cx="4108022" cy="4108022"/>
        </a:xfrm>
        <a:prstGeom prst="blockArc">
          <a:avLst>
            <a:gd name="adj1" fmla="val 771429"/>
            <a:gd name="adj2" fmla="val 3857143"/>
            <a:gd name="adj3" fmla="val 3900"/>
          </a:avLst>
        </a:prstGeom>
        <a:solidFill>
          <a:schemeClr val="accent5">
            <a:hueOff val="2079079"/>
            <a:satOff val="-1338"/>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8BD47-FBD2-4AF4-9501-486DFF354A6C}">
      <dsp:nvSpPr>
        <dsp:cNvPr id="0" name=""/>
        <dsp:cNvSpPr/>
      </dsp:nvSpPr>
      <dsp:spPr>
        <a:xfrm>
          <a:off x="1877171" y="517490"/>
          <a:ext cx="4108022" cy="4108022"/>
        </a:xfrm>
        <a:prstGeom prst="blockArc">
          <a:avLst>
            <a:gd name="adj1" fmla="val 19285714"/>
            <a:gd name="adj2" fmla="val 771429"/>
            <a:gd name="adj3" fmla="val 3900"/>
          </a:avLst>
        </a:prstGeom>
        <a:solidFill>
          <a:schemeClr val="accent5">
            <a:hueOff val="1039540"/>
            <a:satOff val="-669"/>
            <a:lumOff val="4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A7BD1F-630B-4CFC-B464-4F1502CAD85D}">
      <dsp:nvSpPr>
        <dsp:cNvPr id="0" name=""/>
        <dsp:cNvSpPr/>
      </dsp:nvSpPr>
      <dsp:spPr>
        <a:xfrm>
          <a:off x="1877171" y="517490"/>
          <a:ext cx="4108022" cy="4108022"/>
        </a:xfrm>
        <a:prstGeom prst="blockArc">
          <a:avLst>
            <a:gd name="adj1" fmla="val 16200000"/>
            <a:gd name="adj2" fmla="val 19285714"/>
            <a:gd name="adj3" fmla="val 39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4D04C6-8E1F-4FF4-9968-E989725EE83F}">
      <dsp:nvSpPr>
        <dsp:cNvPr id="0" name=""/>
        <dsp:cNvSpPr/>
      </dsp:nvSpPr>
      <dsp:spPr>
        <a:xfrm>
          <a:off x="3136500" y="1776818"/>
          <a:ext cx="1589364" cy="1589364"/>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a-IR" sz="2500" kern="1200" dirty="0">
              <a:cs typeface="B Nazanin" panose="00000400000000000000" pitchFamily="2" charset="-78"/>
            </a:rPr>
            <a:t>مواد و وسایل لازم</a:t>
          </a:r>
          <a:endParaRPr lang="en-US" sz="2500" kern="1200" dirty="0">
            <a:cs typeface="B Nazanin" panose="00000400000000000000" pitchFamily="2" charset="-78"/>
          </a:endParaRPr>
        </a:p>
      </dsp:txBody>
      <dsp:txXfrm>
        <a:off x="3369257" y="2009575"/>
        <a:ext cx="1123850" cy="1123850"/>
      </dsp:txXfrm>
    </dsp:sp>
    <dsp:sp modelId="{09F581A1-6DA4-4FF8-89E6-D8F08A16EC5F}">
      <dsp:nvSpPr>
        <dsp:cNvPr id="0" name=""/>
        <dsp:cNvSpPr/>
      </dsp:nvSpPr>
      <dsp:spPr>
        <a:xfrm>
          <a:off x="3374904" y="1264"/>
          <a:ext cx="1112555" cy="1112555"/>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تشک تخت مواج</a:t>
          </a:r>
          <a:endParaRPr lang="en-US" sz="1400" kern="1200" dirty="0">
            <a:cs typeface="B Nazanin" panose="00000400000000000000" pitchFamily="2" charset="-78"/>
          </a:endParaRPr>
        </a:p>
      </dsp:txBody>
      <dsp:txXfrm>
        <a:off x="3537834" y="164194"/>
        <a:ext cx="786695" cy="786695"/>
      </dsp:txXfrm>
    </dsp:sp>
    <dsp:sp modelId="{AF8274A2-4B23-4ECE-9AA4-9313D954AF97}">
      <dsp:nvSpPr>
        <dsp:cNvPr id="0" name=""/>
        <dsp:cNvSpPr/>
      </dsp:nvSpPr>
      <dsp:spPr>
        <a:xfrm>
          <a:off x="4949481" y="759540"/>
          <a:ext cx="1112555" cy="1112555"/>
        </a:xfrm>
        <a:prstGeom prst="ellipse">
          <a:avLst/>
        </a:prstGeom>
        <a:solidFill>
          <a:schemeClr val="accent5">
            <a:hueOff val="1039540"/>
            <a:satOff val="-669"/>
            <a:lumOff val="4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200" kern="1200">
              <a:cs typeface="B Nazanin" panose="00000400000000000000" pitchFamily="2" charset="-78"/>
            </a:rPr>
            <a:t>ملحفه</a:t>
          </a:r>
          <a:endParaRPr lang="en-US" sz="1200" kern="1200">
            <a:cs typeface="B Nazanin" panose="00000400000000000000" pitchFamily="2" charset="-78"/>
          </a:endParaRPr>
        </a:p>
      </dsp:txBody>
      <dsp:txXfrm>
        <a:off x="5112411" y="922470"/>
        <a:ext cx="786695" cy="786695"/>
      </dsp:txXfrm>
    </dsp:sp>
    <dsp:sp modelId="{1314671E-E304-4588-9939-859BF97507CF}">
      <dsp:nvSpPr>
        <dsp:cNvPr id="0" name=""/>
        <dsp:cNvSpPr/>
      </dsp:nvSpPr>
      <dsp:spPr>
        <a:xfrm>
          <a:off x="5338369" y="2463371"/>
          <a:ext cx="1112555" cy="1112555"/>
        </a:xfrm>
        <a:prstGeom prst="ellipse">
          <a:avLst/>
        </a:prstGeom>
        <a:solidFill>
          <a:schemeClr val="accent5">
            <a:hueOff val="2079079"/>
            <a:satOff val="-1338"/>
            <a:lumOff val="9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کربن فعال </a:t>
          </a:r>
          <a:endParaRPr lang="en-US" sz="1400" kern="1200" dirty="0">
            <a:cs typeface="B Nazanin" panose="00000400000000000000" pitchFamily="2" charset="-78"/>
          </a:endParaRPr>
        </a:p>
      </dsp:txBody>
      <dsp:txXfrm>
        <a:off x="5501299" y="2626301"/>
        <a:ext cx="786695" cy="786695"/>
      </dsp:txXfrm>
    </dsp:sp>
    <dsp:sp modelId="{3848F418-852D-4CB0-80C4-8C18BFA69991}">
      <dsp:nvSpPr>
        <dsp:cNvPr id="0" name=""/>
        <dsp:cNvSpPr/>
      </dsp:nvSpPr>
      <dsp:spPr>
        <a:xfrm>
          <a:off x="4248728" y="3829738"/>
          <a:ext cx="1112555" cy="1112555"/>
        </a:xfrm>
        <a:prstGeom prst="ellipse">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لوله ی سیلیکونی </a:t>
          </a:r>
          <a:endParaRPr lang="en-US" sz="1400" kern="1200" dirty="0">
            <a:cs typeface="B Nazanin" panose="00000400000000000000" pitchFamily="2" charset="-78"/>
          </a:endParaRPr>
        </a:p>
      </dsp:txBody>
      <dsp:txXfrm>
        <a:off x="4411658" y="3992668"/>
        <a:ext cx="786695" cy="786695"/>
      </dsp:txXfrm>
    </dsp:sp>
    <dsp:sp modelId="{836DC1A4-5A12-4A78-909A-69B4C5D0B82E}">
      <dsp:nvSpPr>
        <dsp:cNvPr id="0" name=""/>
        <dsp:cNvSpPr/>
      </dsp:nvSpPr>
      <dsp:spPr>
        <a:xfrm>
          <a:off x="2501080" y="3829738"/>
          <a:ext cx="1112555" cy="1112555"/>
        </a:xfrm>
        <a:prstGeom prst="ellipse">
          <a:avLst/>
        </a:prstGeom>
        <a:solidFill>
          <a:schemeClr val="accent5">
            <a:hueOff val="4158159"/>
            <a:satOff val="-2675"/>
            <a:lumOff val="18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نانو ذرات نقره </a:t>
          </a:r>
          <a:endParaRPr lang="en-US" sz="1400" kern="1200" dirty="0">
            <a:cs typeface="B Nazanin" panose="00000400000000000000" pitchFamily="2" charset="-78"/>
          </a:endParaRPr>
        </a:p>
      </dsp:txBody>
      <dsp:txXfrm>
        <a:off x="2664010" y="3992668"/>
        <a:ext cx="786695" cy="786695"/>
      </dsp:txXfrm>
    </dsp:sp>
    <dsp:sp modelId="{3953C68E-75B6-49D2-999A-C4717904540A}">
      <dsp:nvSpPr>
        <dsp:cNvPr id="0" name=""/>
        <dsp:cNvSpPr/>
      </dsp:nvSpPr>
      <dsp:spPr>
        <a:xfrm>
          <a:off x="1411439" y="2463371"/>
          <a:ext cx="1112555" cy="1112555"/>
        </a:xfrm>
        <a:prstGeom prst="ellipse">
          <a:avLst/>
        </a:prstGeom>
        <a:solidFill>
          <a:schemeClr val="accent5">
            <a:hueOff val="5197698"/>
            <a:satOff val="-3344"/>
            <a:lumOff val="22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نانو ذرات دی اکسید سیلسیوم</a:t>
          </a:r>
          <a:endParaRPr lang="en-US" sz="1400" kern="1200" dirty="0">
            <a:cs typeface="B Nazanin" panose="00000400000000000000" pitchFamily="2" charset="-78"/>
          </a:endParaRPr>
        </a:p>
      </dsp:txBody>
      <dsp:txXfrm>
        <a:off x="1574369" y="2626301"/>
        <a:ext cx="786695" cy="786695"/>
      </dsp:txXfrm>
    </dsp:sp>
    <dsp:sp modelId="{F82FDFDC-BA90-4B5D-95F5-9E40F8F8C877}">
      <dsp:nvSpPr>
        <dsp:cNvPr id="0" name=""/>
        <dsp:cNvSpPr/>
      </dsp:nvSpPr>
      <dsp:spPr>
        <a:xfrm>
          <a:off x="1800328" y="759540"/>
          <a:ext cx="1112555" cy="1112555"/>
        </a:xfrm>
        <a:prstGeom prst="ellipse">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پمپ هوای دمنده </a:t>
          </a:r>
          <a:endParaRPr lang="en-US" sz="1400" kern="1200" dirty="0">
            <a:cs typeface="B Nazanin" panose="00000400000000000000" pitchFamily="2" charset="-78"/>
          </a:endParaRPr>
        </a:p>
      </dsp:txBody>
      <dsp:txXfrm>
        <a:off x="1963258" y="922470"/>
        <a:ext cx="786695" cy="7866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7D53F-A934-4CF4-B14E-02DA40C74058}">
      <dsp:nvSpPr>
        <dsp:cNvPr id="0" name=""/>
        <dsp:cNvSpPr/>
      </dsp:nvSpPr>
      <dsp:spPr>
        <a:xfrm>
          <a:off x="373580" y="1973"/>
          <a:ext cx="1751023" cy="70040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fa-IR" sz="1700" kern="1200" dirty="0">
              <a:cs typeface="B Nazanin" panose="00000400000000000000" pitchFamily="2" charset="-78"/>
            </a:rPr>
            <a:t>5 متر شیلنگ سیلیکونی</a:t>
          </a:r>
          <a:endParaRPr lang="en-US" sz="1700" kern="1200" dirty="0">
            <a:cs typeface="B Nazanin" panose="00000400000000000000" pitchFamily="2" charset="-78"/>
          </a:endParaRPr>
        </a:p>
      </dsp:txBody>
      <dsp:txXfrm>
        <a:off x="723785" y="1973"/>
        <a:ext cx="1050614" cy="700409"/>
      </dsp:txXfrm>
    </dsp:sp>
    <dsp:sp modelId="{09DAEC38-537D-4E54-B8E1-DFD360881B2A}">
      <dsp:nvSpPr>
        <dsp:cNvPr id="0" name=""/>
        <dsp:cNvSpPr/>
      </dsp:nvSpPr>
      <dsp:spPr>
        <a:xfrm>
          <a:off x="1896971" y="61508"/>
          <a:ext cx="1453349" cy="58133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50000 تومان </a:t>
          </a:r>
          <a:endParaRPr lang="en-US" sz="1400" kern="1200" dirty="0">
            <a:cs typeface="B Nazanin" panose="00000400000000000000" pitchFamily="2" charset="-78"/>
          </a:endParaRPr>
        </a:p>
      </dsp:txBody>
      <dsp:txXfrm>
        <a:off x="2187641" y="61508"/>
        <a:ext cx="872010" cy="581339"/>
      </dsp:txXfrm>
    </dsp:sp>
    <dsp:sp modelId="{935C8512-5A08-4965-84B9-B51D7ACC23FE}">
      <dsp:nvSpPr>
        <dsp:cNvPr id="0" name=""/>
        <dsp:cNvSpPr/>
      </dsp:nvSpPr>
      <dsp:spPr>
        <a:xfrm>
          <a:off x="373580" y="800440"/>
          <a:ext cx="1751023" cy="70040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fa-IR" sz="1700" kern="1200" dirty="0">
              <a:cs typeface="B Nazanin" panose="00000400000000000000" pitchFamily="2" charset="-78"/>
            </a:rPr>
            <a:t>تشک</a:t>
          </a:r>
          <a:endParaRPr lang="en-US" sz="1700" kern="1200" dirty="0">
            <a:cs typeface="B Nazanin" panose="00000400000000000000" pitchFamily="2" charset="-78"/>
          </a:endParaRPr>
        </a:p>
      </dsp:txBody>
      <dsp:txXfrm>
        <a:off x="723785" y="800440"/>
        <a:ext cx="1050614" cy="700409"/>
      </dsp:txXfrm>
    </dsp:sp>
    <dsp:sp modelId="{138B83A8-53F8-4DD0-9781-A5C3EABB0E15}">
      <dsp:nvSpPr>
        <dsp:cNvPr id="0" name=""/>
        <dsp:cNvSpPr/>
      </dsp:nvSpPr>
      <dsp:spPr>
        <a:xfrm>
          <a:off x="1896971" y="859975"/>
          <a:ext cx="1453349" cy="58133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500000 تومان</a:t>
          </a:r>
          <a:endParaRPr lang="en-US" sz="1400" kern="1200" dirty="0">
            <a:cs typeface="B Nazanin" panose="00000400000000000000" pitchFamily="2" charset="-78"/>
          </a:endParaRPr>
        </a:p>
      </dsp:txBody>
      <dsp:txXfrm>
        <a:off x="2187641" y="859975"/>
        <a:ext cx="872010" cy="581339"/>
      </dsp:txXfrm>
    </dsp:sp>
    <dsp:sp modelId="{161EA7DD-7AAE-4D6F-A2EC-9297089F0619}">
      <dsp:nvSpPr>
        <dsp:cNvPr id="0" name=""/>
        <dsp:cNvSpPr/>
      </dsp:nvSpPr>
      <dsp:spPr>
        <a:xfrm>
          <a:off x="373580" y="1598907"/>
          <a:ext cx="1751023" cy="70040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fa-IR" sz="1700" kern="1200" dirty="0">
              <a:cs typeface="B Nazanin" panose="00000400000000000000" pitchFamily="2" charset="-78"/>
            </a:rPr>
            <a:t>نانو ذرات نقره </a:t>
          </a:r>
          <a:endParaRPr lang="en-US" sz="1700" kern="1200" dirty="0">
            <a:cs typeface="B Nazanin" panose="00000400000000000000" pitchFamily="2" charset="-78"/>
          </a:endParaRPr>
        </a:p>
      </dsp:txBody>
      <dsp:txXfrm>
        <a:off x="723785" y="1598907"/>
        <a:ext cx="1050614" cy="700409"/>
      </dsp:txXfrm>
    </dsp:sp>
    <dsp:sp modelId="{A5F06893-75C6-4EFA-B92B-CEEC5A9D3ACB}">
      <dsp:nvSpPr>
        <dsp:cNvPr id="0" name=""/>
        <dsp:cNvSpPr/>
      </dsp:nvSpPr>
      <dsp:spPr>
        <a:xfrm>
          <a:off x="1896971" y="1658442"/>
          <a:ext cx="1453349" cy="58133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100 میلی لیتر</a:t>
          </a:r>
          <a:endParaRPr lang="en-US" sz="1400" kern="1200" dirty="0">
            <a:cs typeface="B Nazanin" panose="00000400000000000000" pitchFamily="2" charset="-78"/>
          </a:endParaRPr>
        </a:p>
      </dsp:txBody>
      <dsp:txXfrm>
        <a:off x="2187641" y="1658442"/>
        <a:ext cx="872010" cy="581339"/>
      </dsp:txXfrm>
    </dsp:sp>
    <dsp:sp modelId="{10E6ADCC-7746-4CE6-828F-D2D0531B9C17}">
      <dsp:nvSpPr>
        <dsp:cNvPr id="0" name=""/>
        <dsp:cNvSpPr/>
      </dsp:nvSpPr>
      <dsp:spPr>
        <a:xfrm>
          <a:off x="3146851" y="1658442"/>
          <a:ext cx="1453349" cy="58133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75000 تومان </a:t>
          </a:r>
          <a:endParaRPr lang="en-US" sz="1400" kern="1200" dirty="0">
            <a:cs typeface="B Nazanin" panose="00000400000000000000" pitchFamily="2" charset="-78"/>
          </a:endParaRPr>
        </a:p>
      </dsp:txBody>
      <dsp:txXfrm>
        <a:off x="3437521" y="1658442"/>
        <a:ext cx="872010" cy="581339"/>
      </dsp:txXfrm>
    </dsp:sp>
    <dsp:sp modelId="{33897AE8-5F0B-48E5-9A17-39E91B46E8E0}">
      <dsp:nvSpPr>
        <dsp:cNvPr id="0" name=""/>
        <dsp:cNvSpPr/>
      </dsp:nvSpPr>
      <dsp:spPr>
        <a:xfrm>
          <a:off x="373580" y="2397374"/>
          <a:ext cx="1751023" cy="70040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fa-IR" sz="1700" kern="1200" dirty="0">
              <a:cs typeface="B Nazanin" panose="00000400000000000000" pitchFamily="2" charset="-78"/>
            </a:rPr>
            <a:t>نانو ذرات دی اکسید سیلسیم</a:t>
          </a:r>
          <a:endParaRPr lang="en-US" sz="1700" kern="1200" dirty="0">
            <a:cs typeface="B Nazanin" panose="00000400000000000000" pitchFamily="2" charset="-78"/>
          </a:endParaRPr>
        </a:p>
      </dsp:txBody>
      <dsp:txXfrm>
        <a:off x="723785" y="2397374"/>
        <a:ext cx="1050614" cy="700409"/>
      </dsp:txXfrm>
    </dsp:sp>
    <dsp:sp modelId="{4A97428B-951A-45ED-A4AE-9C3DB440C717}">
      <dsp:nvSpPr>
        <dsp:cNvPr id="0" name=""/>
        <dsp:cNvSpPr/>
      </dsp:nvSpPr>
      <dsp:spPr>
        <a:xfrm>
          <a:off x="1896971" y="2456908"/>
          <a:ext cx="1453349" cy="58133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250میلی لیتر</a:t>
          </a:r>
          <a:endParaRPr lang="en-US" sz="1400" kern="1200" dirty="0">
            <a:cs typeface="B Nazanin" panose="00000400000000000000" pitchFamily="2" charset="-78"/>
          </a:endParaRPr>
        </a:p>
      </dsp:txBody>
      <dsp:txXfrm>
        <a:off x="2187641" y="2456908"/>
        <a:ext cx="872010" cy="581339"/>
      </dsp:txXfrm>
    </dsp:sp>
    <dsp:sp modelId="{5F9B4DCC-D50E-4921-A580-BD3719B9E55F}">
      <dsp:nvSpPr>
        <dsp:cNvPr id="0" name=""/>
        <dsp:cNvSpPr/>
      </dsp:nvSpPr>
      <dsp:spPr>
        <a:xfrm>
          <a:off x="3146851" y="2456908"/>
          <a:ext cx="1453349" cy="58133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45000 تومان </a:t>
          </a:r>
          <a:endParaRPr lang="en-US" sz="1400" kern="1200" dirty="0">
            <a:cs typeface="B Nazanin" panose="00000400000000000000" pitchFamily="2" charset="-78"/>
          </a:endParaRPr>
        </a:p>
      </dsp:txBody>
      <dsp:txXfrm>
        <a:off x="3437521" y="2456908"/>
        <a:ext cx="872010" cy="581339"/>
      </dsp:txXfrm>
    </dsp:sp>
    <dsp:sp modelId="{3EB470B5-317E-4659-8B42-3A93951B8E80}">
      <dsp:nvSpPr>
        <dsp:cNvPr id="0" name=""/>
        <dsp:cNvSpPr/>
      </dsp:nvSpPr>
      <dsp:spPr>
        <a:xfrm>
          <a:off x="373580" y="3195841"/>
          <a:ext cx="1751023" cy="70040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fa-IR" sz="1700" kern="1200" dirty="0">
              <a:cs typeface="B Nazanin" panose="00000400000000000000" pitchFamily="2" charset="-78"/>
            </a:rPr>
            <a:t>کربن فعال </a:t>
          </a:r>
          <a:endParaRPr lang="en-US" sz="1700" kern="1200" dirty="0">
            <a:cs typeface="B Nazanin" panose="00000400000000000000" pitchFamily="2" charset="-78"/>
          </a:endParaRPr>
        </a:p>
      </dsp:txBody>
      <dsp:txXfrm>
        <a:off x="723785" y="3195841"/>
        <a:ext cx="1050614" cy="700409"/>
      </dsp:txXfrm>
    </dsp:sp>
    <dsp:sp modelId="{D9D66E57-2D05-46E7-8B06-FA06810F6C33}">
      <dsp:nvSpPr>
        <dsp:cNvPr id="0" name=""/>
        <dsp:cNvSpPr/>
      </dsp:nvSpPr>
      <dsp:spPr>
        <a:xfrm>
          <a:off x="1896971" y="3255375"/>
          <a:ext cx="1453349" cy="58133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100گرم </a:t>
          </a:r>
          <a:endParaRPr lang="en-US" sz="1400" kern="1200" dirty="0">
            <a:cs typeface="B Nazanin" panose="00000400000000000000" pitchFamily="2" charset="-78"/>
          </a:endParaRPr>
        </a:p>
      </dsp:txBody>
      <dsp:txXfrm>
        <a:off x="2187641" y="3255375"/>
        <a:ext cx="872010" cy="581339"/>
      </dsp:txXfrm>
    </dsp:sp>
    <dsp:sp modelId="{B3E1AB6F-1E08-45ED-BE92-4FF3EC05B924}">
      <dsp:nvSpPr>
        <dsp:cNvPr id="0" name=""/>
        <dsp:cNvSpPr/>
      </dsp:nvSpPr>
      <dsp:spPr>
        <a:xfrm>
          <a:off x="3146851" y="3255375"/>
          <a:ext cx="1453349" cy="58133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100000تومان </a:t>
          </a:r>
          <a:endParaRPr lang="en-US" sz="1400" kern="1200" dirty="0">
            <a:cs typeface="B Nazanin" panose="00000400000000000000" pitchFamily="2" charset="-78"/>
          </a:endParaRPr>
        </a:p>
      </dsp:txBody>
      <dsp:txXfrm>
        <a:off x="3437521" y="3255375"/>
        <a:ext cx="872010" cy="581339"/>
      </dsp:txXfrm>
    </dsp:sp>
    <dsp:sp modelId="{3285FA8B-42F4-41A9-864F-AB1D76D58595}">
      <dsp:nvSpPr>
        <dsp:cNvPr id="0" name=""/>
        <dsp:cNvSpPr/>
      </dsp:nvSpPr>
      <dsp:spPr>
        <a:xfrm>
          <a:off x="373580" y="3994307"/>
          <a:ext cx="1751023" cy="70040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fa-IR" sz="1700" kern="1200" dirty="0">
              <a:cs typeface="B Nazanin" panose="00000400000000000000" pitchFamily="2" charset="-78"/>
            </a:rPr>
            <a:t>جمع کل </a:t>
          </a:r>
          <a:endParaRPr lang="en-US" sz="1700" kern="1200" dirty="0">
            <a:cs typeface="B Nazanin" panose="00000400000000000000" pitchFamily="2" charset="-78"/>
          </a:endParaRPr>
        </a:p>
      </dsp:txBody>
      <dsp:txXfrm>
        <a:off x="723785" y="3994307"/>
        <a:ext cx="1050614" cy="700409"/>
      </dsp:txXfrm>
    </dsp:sp>
    <dsp:sp modelId="{3B1877FE-7759-4C37-8AD0-466ABB23F923}">
      <dsp:nvSpPr>
        <dsp:cNvPr id="0" name=""/>
        <dsp:cNvSpPr/>
      </dsp:nvSpPr>
      <dsp:spPr>
        <a:xfrm>
          <a:off x="1896971" y="4053842"/>
          <a:ext cx="1453349" cy="58133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a-IR" sz="1400" kern="1200" dirty="0">
              <a:cs typeface="B Nazanin" panose="00000400000000000000" pitchFamily="2" charset="-78"/>
            </a:rPr>
            <a:t>770000 تومان </a:t>
          </a:r>
          <a:endParaRPr lang="en-US" sz="1400" kern="1200" dirty="0">
            <a:cs typeface="B Nazanin" panose="00000400000000000000" pitchFamily="2" charset="-78"/>
          </a:endParaRPr>
        </a:p>
      </dsp:txBody>
      <dsp:txXfrm>
        <a:off x="2187641" y="4053842"/>
        <a:ext cx="872010" cy="5813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AC4F4-DDFA-4432-BA6E-294DB3F761F5}">
      <dsp:nvSpPr>
        <dsp:cNvPr id="0" name=""/>
        <dsp:cNvSpPr/>
      </dsp:nvSpPr>
      <dsp:spPr>
        <a:xfrm rot="18000000">
          <a:off x="845359" y="1653211"/>
          <a:ext cx="1161008" cy="754655"/>
        </a:xfrm>
        <a:prstGeom prst="round2Same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lvl="0" algn="ctr" defTabSz="577850">
            <a:lnSpc>
              <a:spcPct val="90000"/>
            </a:lnSpc>
            <a:spcBef>
              <a:spcPct val="0"/>
            </a:spcBef>
            <a:spcAft>
              <a:spcPct val="35000"/>
            </a:spcAft>
          </a:pPr>
          <a:r>
            <a:rPr lang="fa-IR" sz="1300" kern="1200" dirty="0">
              <a:cs typeface="B Nazanin" panose="00000400000000000000" pitchFamily="2" charset="-78"/>
            </a:rPr>
            <a:t>دارو خانه ها</a:t>
          </a:r>
          <a:endParaRPr lang="en-US" sz="1300" kern="1200" dirty="0">
            <a:cs typeface="B Nazanin" panose="00000400000000000000" pitchFamily="2" charset="-78"/>
          </a:endParaRPr>
        </a:p>
      </dsp:txBody>
      <dsp:txXfrm>
        <a:off x="898150" y="1680840"/>
        <a:ext cx="1087330" cy="717816"/>
      </dsp:txXfrm>
    </dsp:sp>
    <dsp:sp modelId="{A791FD32-6771-4CFB-9106-6A8CAC5637B1}">
      <dsp:nvSpPr>
        <dsp:cNvPr id="0" name=""/>
        <dsp:cNvSpPr/>
      </dsp:nvSpPr>
      <dsp:spPr>
        <a:xfrm rot="19440000">
          <a:off x="1807199" y="584980"/>
          <a:ext cx="1161008" cy="754655"/>
        </a:xfrm>
        <a:prstGeom prst="round2Same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lvl="0" algn="ctr" defTabSz="577850">
            <a:lnSpc>
              <a:spcPct val="90000"/>
            </a:lnSpc>
            <a:spcBef>
              <a:spcPct val="0"/>
            </a:spcBef>
            <a:spcAft>
              <a:spcPct val="35000"/>
            </a:spcAft>
          </a:pPr>
          <a:r>
            <a:rPr lang="fa-IR" sz="1300" kern="1200" dirty="0">
              <a:cs typeface="B Nazanin" panose="00000400000000000000" pitchFamily="2" charset="-78"/>
            </a:rPr>
            <a:t>بیمارستان ها</a:t>
          </a:r>
          <a:endParaRPr lang="en-US" sz="1300" kern="1200" dirty="0">
            <a:cs typeface="B Nazanin" panose="00000400000000000000" pitchFamily="2" charset="-78"/>
          </a:endParaRPr>
        </a:p>
      </dsp:txBody>
      <dsp:txXfrm>
        <a:off x="1854865" y="618301"/>
        <a:ext cx="1087330" cy="717816"/>
      </dsp:txXfrm>
    </dsp:sp>
    <dsp:sp modelId="{7852C172-5E3D-4222-9333-9FA060C12DC1}">
      <dsp:nvSpPr>
        <dsp:cNvPr id="0" name=""/>
        <dsp:cNvSpPr/>
      </dsp:nvSpPr>
      <dsp:spPr>
        <a:xfrm rot="20880000">
          <a:off x="3120372" y="317"/>
          <a:ext cx="1161008" cy="754655"/>
        </a:xfrm>
        <a:prstGeom prst="round2Same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lvl="0" algn="ctr" defTabSz="577850">
            <a:lnSpc>
              <a:spcPct val="90000"/>
            </a:lnSpc>
            <a:spcBef>
              <a:spcPct val="0"/>
            </a:spcBef>
            <a:spcAft>
              <a:spcPct val="35000"/>
            </a:spcAft>
          </a:pPr>
          <a:r>
            <a:rPr lang="fa-IR" sz="1300" kern="1200" dirty="0" smtClean="0">
              <a:cs typeface="B Nazanin" panose="00000400000000000000" pitchFamily="2" charset="-78"/>
            </a:rPr>
            <a:t>شرکت های توزیع تجهیزات پزشکی</a:t>
          </a:r>
          <a:endParaRPr lang="en-US" sz="1300" kern="1200" dirty="0">
            <a:cs typeface="B Nazanin" panose="00000400000000000000" pitchFamily="2" charset="-78"/>
          </a:endParaRPr>
        </a:p>
      </dsp:txBody>
      <dsp:txXfrm>
        <a:off x="3161041" y="36753"/>
        <a:ext cx="1087330" cy="717816"/>
      </dsp:txXfrm>
    </dsp:sp>
    <dsp:sp modelId="{CC06D6E6-C2BC-4F88-867F-827D17C9E41F}">
      <dsp:nvSpPr>
        <dsp:cNvPr id="0" name=""/>
        <dsp:cNvSpPr/>
      </dsp:nvSpPr>
      <dsp:spPr>
        <a:xfrm rot="720000">
          <a:off x="4557819" y="317"/>
          <a:ext cx="1161008" cy="754655"/>
        </a:xfrm>
        <a:prstGeom prst="round2Same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lvl="0" algn="ctr" defTabSz="577850">
            <a:lnSpc>
              <a:spcPct val="90000"/>
            </a:lnSpc>
            <a:spcBef>
              <a:spcPct val="0"/>
            </a:spcBef>
            <a:spcAft>
              <a:spcPct val="35000"/>
            </a:spcAft>
          </a:pPr>
          <a:r>
            <a:rPr lang="fa-IR" sz="1300" kern="1200" dirty="0" smtClean="0">
              <a:cs typeface="B Nazanin" panose="00000400000000000000" pitchFamily="2" charset="-78"/>
            </a:rPr>
            <a:t>فروشگاه های تجهیزات و لوازم پزشکی</a:t>
          </a:r>
          <a:endParaRPr lang="en-US" sz="1300" kern="1200" dirty="0">
            <a:cs typeface="B Nazanin" panose="00000400000000000000" pitchFamily="2" charset="-78"/>
          </a:endParaRPr>
        </a:p>
      </dsp:txBody>
      <dsp:txXfrm>
        <a:off x="4590828" y="36753"/>
        <a:ext cx="1087330" cy="717816"/>
      </dsp:txXfrm>
    </dsp:sp>
    <dsp:sp modelId="{2989C11E-D23E-4ECB-97CC-6219089FAE5D}">
      <dsp:nvSpPr>
        <dsp:cNvPr id="0" name=""/>
        <dsp:cNvSpPr/>
      </dsp:nvSpPr>
      <dsp:spPr>
        <a:xfrm rot="2160000">
          <a:off x="5870992" y="584980"/>
          <a:ext cx="1161008" cy="754655"/>
        </a:xfrm>
        <a:prstGeom prst="round2Same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lvl="0" algn="ctr" defTabSz="577850">
            <a:lnSpc>
              <a:spcPct val="90000"/>
            </a:lnSpc>
            <a:spcBef>
              <a:spcPct val="0"/>
            </a:spcBef>
            <a:spcAft>
              <a:spcPct val="35000"/>
            </a:spcAft>
          </a:pPr>
          <a:r>
            <a:rPr lang="fa-IR" sz="1300" kern="1200" dirty="0" smtClean="0"/>
            <a:t>خانه </a:t>
          </a:r>
          <a:r>
            <a:rPr lang="fa-IR" sz="1300" kern="1200" dirty="0" smtClean="0">
              <a:cs typeface="B Nazanin" panose="00000400000000000000" pitchFamily="2" charset="-78"/>
            </a:rPr>
            <a:t>سالمندان</a:t>
          </a:r>
          <a:r>
            <a:rPr lang="fa-IR" sz="1300" kern="1200" dirty="0" smtClean="0"/>
            <a:t> و آسایشگاه ها</a:t>
          </a:r>
          <a:endParaRPr lang="en-US" sz="1300" kern="1200" dirty="0"/>
        </a:p>
      </dsp:txBody>
      <dsp:txXfrm>
        <a:off x="5897004" y="618301"/>
        <a:ext cx="1087330" cy="717816"/>
      </dsp:txXfrm>
    </dsp:sp>
    <dsp:sp modelId="{11E58F7C-455F-480F-8002-0580BDFF147B}">
      <dsp:nvSpPr>
        <dsp:cNvPr id="0" name=""/>
        <dsp:cNvSpPr/>
      </dsp:nvSpPr>
      <dsp:spPr>
        <a:xfrm rot="3600000">
          <a:off x="6832832" y="1653211"/>
          <a:ext cx="1161008" cy="754655"/>
        </a:xfrm>
        <a:prstGeom prst="round2Same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lvl="0" algn="ctr" defTabSz="577850">
            <a:lnSpc>
              <a:spcPct val="90000"/>
            </a:lnSpc>
            <a:spcBef>
              <a:spcPct val="0"/>
            </a:spcBef>
            <a:spcAft>
              <a:spcPct val="35000"/>
            </a:spcAft>
          </a:pPr>
          <a:r>
            <a:rPr lang="fa-IR" sz="1300" kern="1200" dirty="0" smtClean="0">
              <a:cs typeface="B Nazanin" panose="00000400000000000000" pitchFamily="2" charset="-78"/>
            </a:rPr>
            <a:t>بیماران زخم بستری و زمین گیر</a:t>
          </a:r>
          <a:endParaRPr lang="en-US" sz="1300" kern="1200" dirty="0">
            <a:cs typeface="B Nazanin" panose="00000400000000000000" pitchFamily="2" charset="-78"/>
          </a:endParaRPr>
        </a:p>
      </dsp:txBody>
      <dsp:txXfrm>
        <a:off x="6853719" y="1680840"/>
        <a:ext cx="1087330" cy="7178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F1586-453A-4052-9A6F-36E0FF3E15BF}" type="datetimeFigureOut">
              <a:rPr lang="en-US" smtClean="0"/>
              <a:t>2/13/2021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7888A-690B-4328-B2EF-B9D4F0782B4C}" type="slidenum">
              <a:rPr lang="en-US" smtClean="0"/>
              <a:t>‹#›</a:t>
            </a:fld>
            <a:endParaRPr lang="en-US"/>
          </a:p>
        </p:txBody>
      </p:sp>
    </p:spTree>
    <p:extLst>
      <p:ext uri="{BB962C8B-B14F-4D97-AF65-F5344CB8AC3E}">
        <p14:creationId xmlns:p14="http://schemas.microsoft.com/office/powerpoint/2010/main" val="15202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63AD41-0700-46D1-811B-EFA3B7FB1115}" type="datetime8">
              <a:rPr lang="fa-IR" smtClean="0"/>
              <a:t>13 فوريه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115507931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371EF4-7FA1-4153-ACAA-CB96F6F45749}" type="datetime8">
              <a:rPr lang="fa-IR" smtClean="0"/>
              <a:t>13 فوريه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309240499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C1EDE99-B880-4701-B4CB-FD7A96FD2D76}" type="datetime8">
              <a:rPr lang="fa-IR" smtClean="0"/>
              <a:t>13 فوريه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14360799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712650-6E03-4C18-98B4-6D6567DFCC53}" type="datetime8">
              <a:rPr lang="fa-IR" smtClean="0"/>
              <a:t>13 فوريه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20ADD1-8756-4B95-85C9-1A108007BC10}" type="slidenum">
              <a:rPr lang="fa-IR" smtClean="0"/>
              <a:t>‹#›</a:t>
            </a:fld>
            <a:endParaRPr lang="fa-I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2822908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BDFC0A-303C-40D5-8216-C786726D09EF}" type="datetime8">
              <a:rPr lang="fa-IR" smtClean="0"/>
              <a:t>13 فوريه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82391245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339C4A-53A2-4138-A704-8A90497E9FBA}" type="datetime8">
              <a:rPr lang="fa-IR" smtClean="0"/>
              <a:t>13 فوريه 21</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380556355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7E24740-409E-40CD-873A-A8078DF868D5}" type="datetime8">
              <a:rPr lang="fa-IR" smtClean="0"/>
              <a:t>13 فوريه 21</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168595192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695A3-728C-4D38-9C3B-ED6C24DD698A}" type="datetime8">
              <a:rPr lang="fa-IR" smtClean="0"/>
              <a:t>13 فوريه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35831988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40397-45CC-4B11-B4F9-3F20988C9ABA}" type="datetime8">
              <a:rPr lang="fa-IR" smtClean="0"/>
              <a:t>13 فوريه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131188636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6C39D43-D551-4E66-9CFE-583EF2B98A34}" type="datetime8">
              <a:rPr lang="fa-IR" smtClean="0"/>
              <a:t>13 فوريه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125151347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00EE3D-3CAB-437A-ABBF-90B99348D060}" type="datetime8">
              <a:rPr lang="fa-IR" smtClean="0"/>
              <a:t>13 فوريه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171331415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358FA-9BE7-47C2-8542-8B2853303213}" type="datetime8">
              <a:rPr lang="fa-IR" smtClean="0"/>
              <a:t>13 فوريه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101390715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6F20A6-2A88-47B7-8AA4-59B7E080DC0F}" type="datetime8">
              <a:rPr lang="fa-IR" smtClean="0"/>
              <a:t>13 فوريه 21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187669756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4085FCD-CA44-4E84-AA39-BE176A08C75C}" type="datetime8">
              <a:rPr lang="fa-IR" smtClean="0"/>
              <a:t>13 فوريه 21</a:t>
            </a:fld>
            <a:endParaRPr lang="fa-IR"/>
          </a:p>
        </p:txBody>
      </p:sp>
      <p:sp>
        <p:nvSpPr>
          <p:cNvPr id="5" name="Footer Placeholder 3"/>
          <p:cNvSpPr>
            <a:spLocks noGrp="1"/>
          </p:cNvSpPr>
          <p:nvPr>
            <p:ph type="ftr" sz="quarter" idx="11"/>
          </p:nvPr>
        </p:nvSpPr>
        <p:spPr/>
        <p:txBody>
          <a:bodyPr/>
          <a:lstStyle/>
          <a:p>
            <a:endParaRPr lang="fa-IR"/>
          </a:p>
        </p:txBody>
      </p:sp>
      <p:sp>
        <p:nvSpPr>
          <p:cNvPr id="6" name="Slide Number Placeholder 4"/>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211897423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1A2455-2EA0-4D2B-8124-29F3CBC9889E}" type="datetime8">
              <a:rPr lang="fa-IR" smtClean="0"/>
              <a:t>13 فوريه 21</a:t>
            </a:fld>
            <a:endParaRPr lang="fa-IR"/>
          </a:p>
        </p:txBody>
      </p:sp>
      <p:sp>
        <p:nvSpPr>
          <p:cNvPr id="5" name="Footer Placeholder 2"/>
          <p:cNvSpPr>
            <a:spLocks noGrp="1"/>
          </p:cNvSpPr>
          <p:nvPr>
            <p:ph type="ftr" sz="quarter" idx="11"/>
          </p:nvPr>
        </p:nvSpPr>
        <p:spPr/>
        <p:txBody>
          <a:bodyPr/>
          <a:lstStyle/>
          <a:p>
            <a:endParaRPr lang="fa-IR"/>
          </a:p>
        </p:txBody>
      </p:sp>
      <p:sp>
        <p:nvSpPr>
          <p:cNvPr id="6" name="Slide Number Placeholder 3"/>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153340133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B0E9FA0-AAC9-488C-89F6-75D2A9087039}" type="datetime8">
              <a:rPr lang="fa-IR" smtClean="0"/>
              <a:t>13 فوريه 21</a:t>
            </a:fld>
            <a:endParaRPr lang="fa-IR"/>
          </a:p>
        </p:txBody>
      </p:sp>
      <p:sp>
        <p:nvSpPr>
          <p:cNvPr id="5" name="Footer Placeholder 5"/>
          <p:cNvSpPr>
            <a:spLocks noGrp="1"/>
          </p:cNvSpPr>
          <p:nvPr>
            <p:ph type="ftr" sz="quarter" idx="11"/>
          </p:nvPr>
        </p:nvSpPr>
        <p:spPr/>
        <p:txBody>
          <a:bodyPr/>
          <a:lstStyle/>
          <a:p>
            <a:endParaRPr lang="fa-IR"/>
          </a:p>
        </p:txBody>
      </p:sp>
      <p:sp>
        <p:nvSpPr>
          <p:cNvPr id="6" name="Slide Number Placeholder 6"/>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31404855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810EC9-C7F4-4AC6-A39E-F6922F6AABBF}" type="datetime8">
              <a:rPr lang="fa-IR" smtClean="0"/>
              <a:t>13 فوريه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D20ADD1-8756-4B95-85C9-1A108007BC10}" type="slidenum">
              <a:rPr lang="fa-IR" smtClean="0"/>
              <a:t>‹#›</a:t>
            </a:fld>
            <a:endParaRPr lang="fa-IR"/>
          </a:p>
        </p:txBody>
      </p:sp>
    </p:spTree>
    <p:extLst>
      <p:ext uri="{BB962C8B-B14F-4D97-AF65-F5344CB8AC3E}">
        <p14:creationId xmlns:p14="http://schemas.microsoft.com/office/powerpoint/2010/main" val="319691191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712650-6E03-4C18-98B4-6D6567DFCC53}" type="datetime8">
              <a:rPr lang="fa-IR" smtClean="0"/>
              <a:t>13 فوريه 21</a:t>
            </a:fld>
            <a:endParaRPr lang="fa-I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a-I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D20ADD1-8756-4B95-85C9-1A108007BC10}" type="slidenum">
              <a:rPr lang="fa-IR" smtClean="0"/>
              <a:t>‹#›</a:t>
            </a:fld>
            <a:endParaRPr lang="fa-IR"/>
          </a:p>
        </p:txBody>
      </p:sp>
    </p:spTree>
    <p:extLst>
      <p:ext uri="{BB962C8B-B14F-4D97-AF65-F5344CB8AC3E}">
        <p14:creationId xmlns:p14="http://schemas.microsoft.com/office/powerpoint/2010/main" val="969017085"/>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hf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tmp"/><Relationship Id="rId13" Type="http://schemas.microsoft.com/office/2007/relationships/diagramDrawing" Target="../diagrams/drawing12.xml"/><Relationship Id="rId3" Type="http://schemas.openxmlformats.org/officeDocument/2006/relationships/diagramLayout" Target="../diagrams/layout11.xml"/><Relationship Id="rId7" Type="http://schemas.openxmlformats.org/officeDocument/2006/relationships/image" Target="../media/image14.tmp"/><Relationship Id="rId12" Type="http://schemas.openxmlformats.org/officeDocument/2006/relationships/diagramColors" Target="../diagrams/colors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diagramQuickStyle" Target="../diagrams/quickStyle12.xml"/><Relationship Id="rId5" Type="http://schemas.openxmlformats.org/officeDocument/2006/relationships/diagramColors" Target="../diagrams/colors11.xml"/><Relationship Id="rId10" Type="http://schemas.openxmlformats.org/officeDocument/2006/relationships/diagramLayout" Target="../diagrams/layout12.xml"/><Relationship Id="rId4" Type="http://schemas.openxmlformats.org/officeDocument/2006/relationships/diagramQuickStyle" Target="../diagrams/quickStyle11.xml"/><Relationship Id="rId9"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7.gif"/><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9F05F-3F16-4474-9D82-5AB8A76F0820}"/>
              </a:ext>
            </a:extLst>
          </p:cNvPr>
          <p:cNvSpPr>
            <a:spLocks noGrp="1"/>
          </p:cNvSpPr>
          <p:nvPr>
            <p:ph type="ctrTitle"/>
          </p:nvPr>
        </p:nvSpPr>
        <p:spPr>
          <a:xfrm>
            <a:off x="1638300" y="561109"/>
            <a:ext cx="8915399" cy="602673"/>
          </a:xfrm>
        </p:spPr>
        <p:txBody>
          <a:bodyPr>
            <a:normAutofit/>
          </a:bodyPr>
          <a:lstStyle/>
          <a:p>
            <a:pPr algn="ctr"/>
            <a:r>
              <a:rPr lang="fa-IR" sz="3200" dirty="0">
                <a:cs typeface="B Nazanin" panose="00000400000000000000" pitchFamily="2" charset="-78"/>
              </a:rPr>
              <a:t>به نام خدا </a:t>
            </a:r>
            <a:endParaRPr lang="en-US" sz="3200" dirty="0">
              <a:cs typeface="B Nazanin" panose="00000400000000000000" pitchFamily="2" charset="-78"/>
            </a:endParaRPr>
          </a:p>
        </p:txBody>
      </p:sp>
      <p:sp>
        <p:nvSpPr>
          <p:cNvPr id="3" name="Subtitle 2">
            <a:extLst>
              <a:ext uri="{FF2B5EF4-FFF2-40B4-BE49-F238E27FC236}">
                <a16:creationId xmlns:a16="http://schemas.microsoft.com/office/drawing/2014/main" xmlns="" id="{581C1BAC-373D-470D-9988-AB66CC6215AD}"/>
              </a:ext>
            </a:extLst>
          </p:cNvPr>
          <p:cNvSpPr>
            <a:spLocks noGrp="1"/>
          </p:cNvSpPr>
          <p:nvPr>
            <p:ph type="subTitle" idx="1"/>
          </p:nvPr>
        </p:nvSpPr>
        <p:spPr>
          <a:xfrm>
            <a:off x="1638299" y="2225088"/>
            <a:ext cx="8915399" cy="4842164"/>
          </a:xfrm>
        </p:spPr>
        <p:txBody>
          <a:bodyPr>
            <a:normAutofit/>
          </a:bodyPr>
          <a:lstStyle/>
          <a:p>
            <a:pPr algn="ctr"/>
            <a:r>
              <a:rPr lang="fa-IR" sz="3200" b="1" cap="none" dirty="0">
                <a:ln w="22225">
                  <a:solidFill>
                    <a:schemeClr val="accent2"/>
                  </a:solidFill>
                  <a:prstDash val="solid"/>
                </a:ln>
                <a:solidFill>
                  <a:schemeClr val="accent2">
                    <a:lumMod val="40000"/>
                    <a:lumOff val="60000"/>
                  </a:schemeClr>
                </a:solidFill>
                <a:cs typeface="B Nazanin" panose="00000400000000000000" pitchFamily="2" charset="-78"/>
              </a:rPr>
              <a:t>ساخت تخت خواب آنتی باکتریال و تهویه کننده مخصوص بیماران زخم بستر</a:t>
            </a:r>
          </a:p>
        </p:txBody>
      </p:sp>
      <p:sp>
        <p:nvSpPr>
          <p:cNvPr id="6" name="Moon 5">
            <a:extLst>
              <a:ext uri="{FF2B5EF4-FFF2-40B4-BE49-F238E27FC236}">
                <a16:creationId xmlns:a16="http://schemas.microsoft.com/office/drawing/2014/main" xmlns="" id="{6C72E0DF-583A-4C84-8CF4-D2D150182B21}"/>
              </a:ext>
            </a:extLst>
          </p:cNvPr>
          <p:cNvSpPr/>
          <p:nvPr/>
        </p:nvSpPr>
        <p:spPr>
          <a:xfrm>
            <a:off x="832832" y="104890"/>
            <a:ext cx="678872" cy="1343891"/>
          </a:xfrm>
          <a:prstGeom prst="mo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Moon 6">
            <a:extLst>
              <a:ext uri="{FF2B5EF4-FFF2-40B4-BE49-F238E27FC236}">
                <a16:creationId xmlns:a16="http://schemas.microsoft.com/office/drawing/2014/main" xmlns="" id="{822B7590-1F3F-4EBB-A0A5-8A1CF6D7C90A}"/>
              </a:ext>
            </a:extLst>
          </p:cNvPr>
          <p:cNvSpPr/>
          <p:nvPr/>
        </p:nvSpPr>
        <p:spPr>
          <a:xfrm flipH="1">
            <a:off x="138136" y="163770"/>
            <a:ext cx="678872" cy="1343891"/>
          </a:xfrm>
          <a:prstGeom prst="mo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Star: 4 Points 7">
            <a:extLst>
              <a:ext uri="{FF2B5EF4-FFF2-40B4-BE49-F238E27FC236}">
                <a16:creationId xmlns:a16="http://schemas.microsoft.com/office/drawing/2014/main" xmlns="" id="{76EB9F7F-0650-464C-BF68-99BCC873B366}"/>
              </a:ext>
            </a:extLst>
          </p:cNvPr>
          <p:cNvSpPr/>
          <p:nvPr/>
        </p:nvSpPr>
        <p:spPr>
          <a:xfrm>
            <a:off x="477572" y="485887"/>
            <a:ext cx="678872" cy="699655"/>
          </a:xfrm>
          <a:prstGeom prst="star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FC0ACFE1-35E0-459C-BB64-2D529FBBBECD}"/>
              </a:ext>
            </a:extLst>
          </p:cNvPr>
          <p:cNvSpPr/>
          <p:nvPr/>
        </p:nvSpPr>
        <p:spPr>
          <a:xfrm>
            <a:off x="646723" y="485887"/>
            <a:ext cx="372218" cy="584775"/>
          </a:xfrm>
          <a:prstGeom prst="rect">
            <a:avLst/>
          </a:prstGeom>
          <a:noFill/>
        </p:spPr>
        <p:txBody>
          <a:bodyPr wrap="none" lIns="91440" tIns="45720" rIns="91440" bIns="45720">
            <a:spAutoFit/>
          </a:bodyPr>
          <a:lstStyle/>
          <a:p>
            <a:pPr algn="ctr"/>
            <a:r>
              <a:rPr lang="en-US" sz="3200" b="1" cap="none" spc="50" dirty="0">
                <a:ln w="0"/>
                <a:solidFill>
                  <a:schemeClr val="bg2"/>
                </a:solidFill>
                <a:effectLst>
                  <a:innerShdw blurRad="63500" dist="50800" dir="13500000">
                    <a:srgbClr val="000000">
                      <a:alpha val="50000"/>
                    </a:srgbClr>
                  </a:innerShdw>
                </a:effectLst>
                <a:cs typeface="B Nazanin" panose="00000400000000000000" pitchFamily="2" charset="-78"/>
              </a:rPr>
              <a:t>s</a:t>
            </a:r>
            <a:endParaRPr lang="en-US" sz="3200" b="0" cap="none" spc="0" dirty="0">
              <a:ln w="0"/>
              <a:solidFill>
                <a:schemeClr val="accent1"/>
              </a:solidFill>
              <a:effectLst>
                <a:outerShdw blurRad="38100" dist="25400" dir="5400000" algn="ctr" rotWithShape="0">
                  <a:srgbClr val="6E747A">
                    <a:alpha val="43000"/>
                  </a:srgbClr>
                </a:outerShdw>
              </a:effectLst>
              <a:cs typeface="B Nazanin" panose="00000400000000000000" pitchFamily="2" charset="-78"/>
            </a:endParaRPr>
          </a:p>
        </p:txBody>
      </p:sp>
      <p:pic>
        <p:nvPicPr>
          <p:cNvPr id="10" name="Content Placeholder 6" descr="Screen Clipping">
            <a:extLst>
              <a:ext uri="{FF2B5EF4-FFF2-40B4-BE49-F238E27FC236}">
                <a16:creationId xmlns:a16="http://schemas.microsoft.com/office/drawing/2014/main" xmlns="" id="{EB397BA3-64C0-40B0-883C-263E3A6A8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516" y="3726612"/>
            <a:ext cx="4615163" cy="2596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271460" y="1519326"/>
            <a:ext cx="1122744" cy="369332"/>
          </a:xfrm>
          <a:prstGeom prst="rect">
            <a:avLst/>
          </a:prstGeom>
          <a:noFill/>
        </p:spPr>
        <p:txBody>
          <a:bodyPr wrap="square" rtlCol="0">
            <a:spAutoFit/>
          </a:bodyPr>
          <a:lstStyle/>
          <a:p>
            <a:pPr algn="ctr"/>
            <a:r>
              <a:rPr lang="fa-IR" dirty="0">
                <a:cs typeface="B Titr" panose="00000700000000000000" pitchFamily="2" charset="-78"/>
              </a:rPr>
              <a:t>تیم صبا</a:t>
            </a:r>
            <a:endParaRPr lang="en-US" dirty="0">
              <a:cs typeface="B Titr" panose="00000700000000000000" pitchFamily="2" charset="-78"/>
            </a:endParaRPr>
          </a:p>
        </p:txBody>
      </p:sp>
    </p:spTree>
    <p:extLst>
      <p:ext uri="{BB962C8B-B14F-4D97-AF65-F5344CB8AC3E}">
        <p14:creationId xmlns:p14="http://schemas.microsoft.com/office/powerpoint/2010/main" val="66851378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91" y="170660"/>
            <a:ext cx="9404723" cy="892756"/>
          </a:xfrm>
        </p:spPr>
        <p:txBody>
          <a:bodyPr/>
          <a:lstStyle/>
          <a:p>
            <a:pPr algn="ctr"/>
            <a:r>
              <a:rPr lang="fa-IR" sz="4000" dirty="0">
                <a:solidFill>
                  <a:srgbClr val="FF0000"/>
                </a:solidFill>
                <a:cs typeface="B Titr" panose="00000700000000000000" pitchFamily="2" charset="-78"/>
              </a:rPr>
              <a:t>فعالیت هاي طرح و زمانبندي طبق نمودار گانت</a:t>
            </a: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844" y="1063416"/>
            <a:ext cx="10682275" cy="5189045"/>
          </a:xfrm>
        </p:spPr>
      </p:pic>
      <p:sp>
        <p:nvSpPr>
          <p:cNvPr id="4" name="Slide Number Placeholder 3"/>
          <p:cNvSpPr>
            <a:spLocks noGrp="1"/>
          </p:cNvSpPr>
          <p:nvPr>
            <p:ph type="sldNum" sz="quarter" idx="12"/>
          </p:nvPr>
        </p:nvSpPr>
        <p:spPr/>
        <p:txBody>
          <a:bodyPr/>
          <a:lstStyle/>
          <a:p>
            <a:r>
              <a:rPr lang="fa-IR" dirty="0"/>
              <a:t>۹</a:t>
            </a:r>
          </a:p>
        </p:txBody>
      </p:sp>
    </p:spTree>
    <p:extLst>
      <p:ext uri="{BB962C8B-B14F-4D97-AF65-F5344CB8AC3E}">
        <p14:creationId xmlns:p14="http://schemas.microsoft.com/office/powerpoint/2010/main" val="297092414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9F40A7-A7E6-471E-8E49-2369429D566D}"/>
              </a:ext>
            </a:extLst>
          </p:cNvPr>
          <p:cNvSpPr>
            <a:spLocks noGrp="1"/>
          </p:cNvSpPr>
          <p:nvPr>
            <p:ph type="title"/>
          </p:nvPr>
        </p:nvSpPr>
        <p:spPr>
          <a:xfrm>
            <a:off x="645130" y="72116"/>
            <a:ext cx="9404723" cy="610698"/>
          </a:xfrm>
        </p:spPr>
        <p:txBody>
          <a:bodyPr/>
          <a:lstStyle/>
          <a:p>
            <a:pPr algn="ctr"/>
            <a:r>
              <a:rPr lang="fa-IR" dirty="0">
                <a:solidFill>
                  <a:srgbClr val="FF0000"/>
                </a:solidFill>
                <a:cs typeface="B Titr" panose="00000700000000000000" pitchFamily="2" charset="-78"/>
              </a:rPr>
              <a:t>اعضای تیم صبا</a:t>
            </a:r>
            <a:endParaRPr lang="en-US" dirty="0">
              <a:solidFill>
                <a:srgbClr val="FF0000"/>
              </a:solidFill>
              <a:cs typeface="B Titr" panose="00000700000000000000" pitchFamily="2" charset="-78"/>
            </a:endParaRPr>
          </a:p>
        </p:txBody>
      </p:sp>
      <p:pic>
        <p:nvPicPr>
          <p:cNvPr id="6" name="Content Placeholder 5">
            <a:extLst>
              <a:ext uri="{FF2B5EF4-FFF2-40B4-BE49-F238E27FC236}">
                <a16:creationId xmlns:a16="http://schemas.microsoft.com/office/drawing/2014/main" xmlns="" id="{F7F79FB2-E21C-4908-B001-3DF94A9EF1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475" y="2122334"/>
            <a:ext cx="1789111" cy="2558429"/>
          </a:xfrm>
        </p:spPr>
      </p:pic>
      <p:sp>
        <p:nvSpPr>
          <p:cNvPr id="4" name="Slide Number Placeholder 3">
            <a:extLst>
              <a:ext uri="{FF2B5EF4-FFF2-40B4-BE49-F238E27FC236}">
                <a16:creationId xmlns:a16="http://schemas.microsoft.com/office/drawing/2014/main" xmlns="" id="{409321D7-54B5-44C4-9431-1DBD7CE871CD}"/>
              </a:ext>
            </a:extLst>
          </p:cNvPr>
          <p:cNvSpPr>
            <a:spLocks noGrp="1"/>
          </p:cNvSpPr>
          <p:nvPr>
            <p:ph type="sldNum" sz="quarter" idx="12"/>
          </p:nvPr>
        </p:nvSpPr>
        <p:spPr/>
        <p:txBody>
          <a:bodyPr/>
          <a:lstStyle/>
          <a:p>
            <a:r>
              <a:rPr lang="fa-IR" dirty="0"/>
              <a:t>۱۰</a:t>
            </a:r>
          </a:p>
        </p:txBody>
      </p:sp>
      <p:sp>
        <p:nvSpPr>
          <p:cNvPr id="7" name="TextBox 6">
            <a:extLst>
              <a:ext uri="{FF2B5EF4-FFF2-40B4-BE49-F238E27FC236}">
                <a16:creationId xmlns:a16="http://schemas.microsoft.com/office/drawing/2014/main" xmlns="" id="{F724AB28-CA32-4B1D-A82B-265C019A0C3B}"/>
              </a:ext>
            </a:extLst>
          </p:cNvPr>
          <p:cNvSpPr txBox="1"/>
          <p:nvPr/>
        </p:nvSpPr>
        <p:spPr>
          <a:xfrm>
            <a:off x="988147" y="4680763"/>
            <a:ext cx="2053767" cy="1384995"/>
          </a:xfrm>
          <a:prstGeom prst="rect">
            <a:avLst/>
          </a:prstGeom>
          <a:noFill/>
        </p:spPr>
        <p:txBody>
          <a:bodyPr wrap="none" rtlCol="0">
            <a:spAutoFit/>
          </a:bodyPr>
          <a:lstStyle/>
          <a:p>
            <a:pPr algn="ctr" rtl="1"/>
            <a:r>
              <a:rPr lang="fa-IR" sz="2800" dirty="0">
                <a:solidFill>
                  <a:schemeClr val="accent3">
                    <a:lumMod val="60000"/>
                    <a:lumOff val="40000"/>
                  </a:schemeClr>
                </a:solidFill>
                <a:cs typeface="B Nazanin" panose="00000400000000000000" pitchFamily="2" charset="-78"/>
              </a:rPr>
              <a:t>مرضیه آزادفلاح</a:t>
            </a:r>
          </a:p>
          <a:p>
            <a:pPr algn="ctr" rtl="1"/>
            <a:r>
              <a:rPr lang="fa-IR" sz="2800" dirty="0">
                <a:solidFill>
                  <a:schemeClr val="accent3">
                    <a:lumMod val="60000"/>
                    <a:lumOff val="40000"/>
                  </a:schemeClr>
                </a:solidFill>
                <a:cs typeface="B Nazanin" panose="00000400000000000000" pitchFamily="2" charset="-78"/>
              </a:rPr>
              <a:t>دکتری مهندسی </a:t>
            </a:r>
          </a:p>
          <a:p>
            <a:pPr algn="ctr" rtl="1"/>
            <a:r>
              <a:rPr lang="fa-IR" sz="2800" dirty="0">
                <a:solidFill>
                  <a:schemeClr val="accent3">
                    <a:lumMod val="60000"/>
                    <a:lumOff val="40000"/>
                  </a:schemeClr>
                </a:solidFill>
                <a:cs typeface="B Nazanin" panose="00000400000000000000" pitchFamily="2" charset="-78"/>
              </a:rPr>
              <a:t>مواد و متالورژی</a:t>
            </a:r>
          </a:p>
        </p:txBody>
      </p:sp>
      <p:pic>
        <p:nvPicPr>
          <p:cNvPr id="9" name="Picture 8">
            <a:extLst>
              <a:ext uri="{FF2B5EF4-FFF2-40B4-BE49-F238E27FC236}">
                <a16:creationId xmlns:a16="http://schemas.microsoft.com/office/drawing/2014/main" xmlns="" id="{0DFD088B-53C8-4056-AC0D-9DDEFFDFA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894" y="2130695"/>
            <a:ext cx="1904977" cy="2558429"/>
          </a:xfrm>
          <a:prstGeom prst="rect">
            <a:avLst/>
          </a:prstGeom>
        </p:spPr>
      </p:pic>
      <p:sp>
        <p:nvSpPr>
          <p:cNvPr id="10" name="TextBox 9">
            <a:extLst>
              <a:ext uri="{FF2B5EF4-FFF2-40B4-BE49-F238E27FC236}">
                <a16:creationId xmlns:a16="http://schemas.microsoft.com/office/drawing/2014/main" xmlns="" id="{A2D1AD50-F688-46DC-ADB6-8005F9577CA3}"/>
              </a:ext>
            </a:extLst>
          </p:cNvPr>
          <p:cNvSpPr txBox="1"/>
          <p:nvPr/>
        </p:nvSpPr>
        <p:spPr>
          <a:xfrm>
            <a:off x="8516204" y="4680764"/>
            <a:ext cx="2794355" cy="1384995"/>
          </a:xfrm>
          <a:prstGeom prst="rect">
            <a:avLst/>
          </a:prstGeom>
          <a:noFill/>
        </p:spPr>
        <p:txBody>
          <a:bodyPr wrap="none" rtlCol="0">
            <a:spAutoFit/>
          </a:bodyPr>
          <a:lstStyle/>
          <a:p>
            <a:pPr algn="ctr" rtl="1"/>
            <a:r>
              <a:rPr lang="fa-IR" sz="2800" dirty="0">
                <a:solidFill>
                  <a:schemeClr val="accent3">
                    <a:lumMod val="60000"/>
                    <a:lumOff val="40000"/>
                  </a:schemeClr>
                </a:solidFill>
                <a:cs typeface="B Nazanin" panose="00000400000000000000" pitchFamily="2" charset="-78"/>
              </a:rPr>
              <a:t>روژان امربر</a:t>
            </a:r>
          </a:p>
          <a:p>
            <a:pPr algn="ctr" rtl="1"/>
            <a:r>
              <a:rPr lang="fa-IR" sz="2800" dirty="0">
                <a:solidFill>
                  <a:schemeClr val="accent3">
                    <a:lumMod val="60000"/>
                    <a:lumOff val="40000"/>
                  </a:schemeClr>
                </a:solidFill>
                <a:cs typeface="B Nazanin" panose="00000400000000000000" pitchFamily="2" charset="-78"/>
              </a:rPr>
              <a:t>دانش آموز پایه ی هفتم</a:t>
            </a:r>
          </a:p>
          <a:p>
            <a:pPr algn="ctr" rtl="1"/>
            <a:r>
              <a:rPr lang="fa-IR" sz="2800" dirty="0">
                <a:solidFill>
                  <a:schemeClr val="accent3">
                    <a:lumMod val="60000"/>
                    <a:lumOff val="40000"/>
                  </a:schemeClr>
                </a:solidFill>
                <a:cs typeface="B Nazanin" panose="00000400000000000000" pitchFamily="2" charset="-78"/>
              </a:rPr>
              <a:t> مدرسه ی صبا</a:t>
            </a:r>
          </a:p>
        </p:txBody>
      </p:sp>
      <p:sp>
        <p:nvSpPr>
          <p:cNvPr id="13" name="TextBox 12">
            <a:extLst>
              <a:ext uri="{FF2B5EF4-FFF2-40B4-BE49-F238E27FC236}">
                <a16:creationId xmlns:a16="http://schemas.microsoft.com/office/drawing/2014/main" xmlns="" id="{A2D1AD50-F688-46DC-ADB6-8005F9577CA3}"/>
              </a:ext>
            </a:extLst>
          </p:cNvPr>
          <p:cNvSpPr txBox="1"/>
          <p:nvPr/>
        </p:nvSpPr>
        <p:spPr>
          <a:xfrm>
            <a:off x="4803551" y="4689124"/>
            <a:ext cx="2794355" cy="1384995"/>
          </a:xfrm>
          <a:prstGeom prst="rect">
            <a:avLst/>
          </a:prstGeom>
          <a:noFill/>
        </p:spPr>
        <p:txBody>
          <a:bodyPr wrap="none" rtlCol="0">
            <a:spAutoFit/>
          </a:bodyPr>
          <a:lstStyle/>
          <a:p>
            <a:pPr algn="ctr" rtl="1"/>
            <a:r>
              <a:rPr lang="fa-IR" sz="2800" dirty="0">
                <a:solidFill>
                  <a:schemeClr val="accent3">
                    <a:lumMod val="60000"/>
                    <a:lumOff val="40000"/>
                  </a:schemeClr>
                </a:solidFill>
                <a:cs typeface="B Nazanin" panose="00000400000000000000" pitchFamily="2" charset="-78"/>
              </a:rPr>
              <a:t>نگین رحیمی</a:t>
            </a:r>
          </a:p>
          <a:p>
            <a:pPr algn="ctr" rtl="1"/>
            <a:r>
              <a:rPr lang="fa-IR" sz="2800" dirty="0">
                <a:solidFill>
                  <a:schemeClr val="accent3">
                    <a:lumMod val="60000"/>
                    <a:lumOff val="40000"/>
                  </a:schemeClr>
                </a:solidFill>
                <a:cs typeface="B Nazanin" panose="00000400000000000000" pitchFamily="2" charset="-78"/>
              </a:rPr>
              <a:t>دانش آموز پایه ی هفتم</a:t>
            </a:r>
          </a:p>
          <a:p>
            <a:pPr algn="ctr" rtl="1"/>
            <a:r>
              <a:rPr lang="fa-IR" sz="2800" dirty="0">
                <a:solidFill>
                  <a:schemeClr val="accent3">
                    <a:lumMod val="60000"/>
                    <a:lumOff val="40000"/>
                  </a:schemeClr>
                </a:solidFill>
                <a:cs typeface="B Nazanin" panose="00000400000000000000" pitchFamily="2" charset="-78"/>
              </a:rPr>
              <a:t> مدرسه ی صبا</a:t>
            </a:r>
          </a:p>
        </p:txBody>
      </p:sp>
      <p:pic>
        <p:nvPicPr>
          <p:cNvPr id="1026" name="Picture 2" descr="Image result for آدمک کارتونی">
            <a:extLst>
              <a:ext uri="{FF2B5EF4-FFF2-40B4-BE49-F238E27FC236}">
                <a16:creationId xmlns:a16="http://schemas.microsoft.com/office/drawing/2014/main" xmlns="" id="{D5534E91-3E43-47B0-97D8-D1FA9DC3C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941" y="2168876"/>
            <a:ext cx="2348540" cy="234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9808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20ADD1-8756-4B95-85C9-1A108007BC10}" type="slidenum">
              <a:rPr lang="fa-IR" smtClean="0"/>
              <a:t>12</a:t>
            </a:fld>
            <a:endParaRPr lang="fa-IR"/>
          </a:p>
        </p:txBody>
      </p:sp>
      <p:sp>
        <p:nvSpPr>
          <p:cNvPr id="2" name="Rectangle 1">
            <a:extLst>
              <a:ext uri="{FF2B5EF4-FFF2-40B4-BE49-F238E27FC236}">
                <a16:creationId xmlns:a16="http://schemas.microsoft.com/office/drawing/2014/main" xmlns="" id="{E8A2A90F-80BD-4A7B-9F8A-EC5F4F59413A}"/>
              </a:ext>
            </a:extLst>
          </p:cNvPr>
          <p:cNvSpPr/>
          <p:nvPr/>
        </p:nvSpPr>
        <p:spPr>
          <a:xfrm rot="19495464">
            <a:off x="-1351721" y="540424"/>
            <a:ext cx="4465983" cy="278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B7A626CE-7F1F-4F42-9D72-6B129E3FAA96}"/>
              </a:ext>
            </a:extLst>
          </p:cNvPr>
          <p:cNvSpPr/>
          <p:nvPr/>
        </p:nvSpPr>
        <p:spPr>
          <a:xfrm rot="2090517">
            <a:off x="8957748" y="367081"/>
            <a:ext cx="4465983" cy="278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6CF3AC2A-9A47-4E76-B595-DF01D06D7002}"/>
              </a:ext>
            </a:extLst>
          </p:cNvPr>
          <p:cNvSpPr/>
          <p:nvPr/>
        </p:nvSpPr>
        <p:spPr>
          <a:xfrm rot="7905340">
            <a:off x="9279054" y="5820350"/>
            <a:ext cx="4465983" cy="278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F1307FE9-1EBC-4B94-8785-F198B9745D97}"/>
              </a:ext>
            </a:extLst>
          </p:cNvPr>
          <p:cNvSpPr/>
          <p:nvPr/>
        </p:nvSpPr>
        <p:spPr>
          <a:xfrm rot="2090517">
            <a:off x="-1518095" y="5820350"/>
            <a:ext cx="4465983" cy="278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108165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740" y="0"/>
            <a:ext cx="9404723" cy="775191"/>
          </a:xfrm>
        </p:spPr>
        <p:txBody>
          <a:bodyPr/>
          <a:lstStyle/>
          <a:p>
            <a:pPr algn="ctr"/>
            <a:r>
              <a:rPr lang="fa-IR" dirty="0">
                <a:solidFill>
                  <a:srgbClr val="FF0000"/>
                </a:solidFill>
              </a:rPr>
              <a:t>نحوه ی ساخت تخت</a:t>
            </a:r>
          </a:p>
        </p:txBody>
      </p:sp>
      <p:graphicFrame>
        <p:nvGraphicFramePr>
          <p:cNvPr id="9" name="Content Placeholder 8"/>
          <p:cNvGraphicFramePr>
            <a:graphicFrameLocks noGrp="1"/>
          </p:cNvGraphicFramePr>
          <p:nvPr>
            <p:ph idx="1"/>
          </p:nvPr>
        </p:nvGraphicFramePr>
        <p:xfrm>
          <a:off x="0" y="2037973"/>
          <a:ext cx="12192000" cy="3513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5532" y="4836832"/>
            <a:ext cx="2650434" cy="1668470"/>
          </a:xfrm>
          <a:prstGeom prst="rect">
            <a:avLst/>
          </a:prstGeom>
        </p:spPr>
      </p:pic>
      <p:pic>
        <p:nvPicPr>
          <p:cNvPr id="7" name="Picture 6" descr="Screen Clipping">
            <a:extLst>
              <a:ext uri="{FF2B5EF4-FFF2-40B4-BE49-F238E27FC236}">
                <a16:creationId xmlns:a16="http://schemas.microsoft.com/office/drawing/2014/main" xmlns="" id="{CD118E02-7568-4991-97E4-05A4CBB588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4608" y="4841163"/>
            <a:ext cx="2163722" cy="1685275"/>
          </a:xfrm>
          <a:prstGeom prst="rect">
            <a:avLst/>
          </a:prstGeom>
        </p:spPr>
      </p:pic>
      <p:graphicFrame>
        <p:nvGraphicFramePr>
          <p:cNvPr id="8" name="Content Placeholder 8">
            <a:extLst>
              <a:ext uri="{FF2B5EF4-FFF2-40B4-BE49-F238E27FC236}">
                <a16:creationId xmlns:a16="http://schemas.microsoft.com/office/drawing/2014/main" xmlns="" id="{2DC5471B-6DC0-49B7-810F-FF438634635C}"/>
              </a:ext>
            </a:extLst>
          </p:cNvPr>
          <p:cNvGraphicFramePr>
            <a:graphicFrameLocks/>
          </p:cNvGraphicFramePr>
          <p:nvPr/>
        </p:nvGraphicFramePr>
        <p:xfrm>
          <a:off x="250371" y="523356"/>
          <a:ext cx="11691257" cy="360568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7845470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B3FF8-598F-42DF-971F-56141D5389D2}"/>
              </a:ext>
            </a:extLst>
          </p:cNvPr>
          <p:cNvSpPr>
            <a:spLocks noGrp="1"/>
          </p:cNvSpPr>
          <p:nvPr>
            <p:ph type="ctrTitle"/>
          </p:nvPr>
        </p:nvSpPr>
        <p:spPr>
          <a:xfrm>
            <a:off x="87607" y="941085"/>
            <a:ext cx="12007659" cy="3006714"/>
          </a:xfrm>
        </p:spPr>
        <p:txBody>
          <a:bodyPr>
            <a:normAutofit/>
          </a:bodyPr>
          <a:lstStyle/>
          <a:p>
            <a:pPr algn="r" rtl="1"/>
            <a:r>
              <a:rPr lang="fa-IR" sz="3200" dirty="0">
                <a:cs typeface="B Nazanin" panose="00000400000000000000" pitchFamily="2" charset="-78"/>
              </a:rPr>
              <a:t>اهمیت اجرای طرح</a:t>
            </a:r>
            <a:r>
              <a:rPr lang="fa-IR" sz="3200" dirty="0">
                <a:solidFill>
                  <a:srgbClr val="FF0000"/>
                </a:solidFill>
                <a:cs typeface="B Nazanin" panose="00000400000000000000" pitchFamily="2" charset="-78"/>
              </a:rPr>
              <a:t> :</a:t>
            </a:r>
            <a:r>
              <a:rPr lang="fa-IR" sz="3200" dirty="0">
                <a:cs typeface="B Nazanin" panose="00000400000000000000" pitchFamily="2" charset="-78"/>
              </a:rPr>
              <a:t/>
            </a:r>
            <a:br>
              <a:rPr lang="fa-IR" sz="3200" dirty="0">
                <a:cs typeface="B Nazanin" panose="00000400000000000000" pitchFamily="2" charset="-78"/>
              </a:rPr>
            </a:br>
            <a:r>
              <a:rPr lang="fa-IR" sz="3200" dirty="0">
                <a:cs typeface="B Nazanin" panose="00000400000000000000" pitchFamily="2" charset="-78"/>
              </a:rPr>
              <a:t> به این دلیل که کرونا بیماریی همگیر شده است و هر روزه افراد زیای را به این بیماری مبتلا می کند </a:t>
            </a:r>
            <a:r>
              <a:rPr lang="fa-IR" sz="3200" dirty="0">
                <a:solidFill>
                  <a:srgbClr val="FF0000"/>
                </a:solidFill>
                <a:cs typeface="B Nazanin" panose="00000400000000000000" pitchFamily="2" charset="-78"/>
              </a:rPr>
              <a:t>،</a:t>
            </a:r>
            <a:r>
              <a:rPr lang="fa-IR" sz="3200" dirty="0">
                <a:cs typeface="B Nazanin" panose="00000400000000000000" pitchFamily="2" charset="-78"/>
              </a:rPr>
              <a:t> احتمال این که در کنار کرونا رخم بستر بگیریم بسیار زیاد خواهد شد و این تخت ها بسیار به بیمارستان ها و بیمارانی که در خانه می باشسند بسیار مفید است </a:t>
            </a:r>
            <a:r>
              <a:rPr lang="fa-IR" sz="3200" dirty="0">
                <a:solidFill>
                  <a:srgbClr val="FF0000"/>
                </a:solidFill>
                <a:cs typeface="B Nazanin" panose="00000400000000000000" pitchFamily="2" charset="-78"/>
              </a:rPr>
              <a:t>.</a:t>
            </a:r>
            <a:r>
              <a:rPr lang="fa-IR" sz="3200" dirty="0">
                <a:cs typeface="B Nazanin" panose="00000400000000000000" pitchFamily="2" charset="-78"/>
              </a:rPr>
              <a:t/>
            </a:r>
            <a:br>
              <a:rPr lang="fa-IR" sz="3200" dirty="0">
                <a:cs typeface="B Nazanin" panose="00000400000000000000" pitchFamily="2" charset="-78"/>
              </a:rPr>
            </a:br>
            <a:endParaRPr lang="en-US" sz="3200" dirty="0">
              <a:cs typeface="B Nazanin" panose="00000400000000000000" pitchFamily="2" charset="-78"/>
            </a:endParaRPr>
          </a:p>
        </p:txBody>
      </p:sp>
      <p:graphicFrame>
        <p:nvGraphicFramePr>
          <p:cNvPr id="4" name="Diagram 3">
            <a:extLst>
              <a:ext uri="{FF2B5EF4-FFF2-40B4-BE49-F238E27FC236}">
                <a16:creationId xmlns:a16="http://schemas.microsoft.com/office/drawing/2014/main" xmlns="" id="{A57E0158-6087-44D2-96B3-1F0761747017}"/>
              </a:ext>
            </a:extLst>
          </p:cNvPr>
          <p:cNvGraphicFramePr/>
          <p:nvPr>
            <p:extLst>
              <p:ext uri="{D42A27DB-BD31-4B8C-83A1-F6EECF244321}">
                <p14:modId xmlns:p14="http://schemas.microsoft.com/office/powerpoint/2010/main" val="925375833"/>
              </p:ext>
            </p:extLst>
          </p:nvPr>
        </p:nvGraphicFramePr>
        <p:xfrm>
          <a:off x="251871" y="3574196"/>
          <a:ext cx="11591525" cy="3006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98049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FD5A5-A555-4F5D-A241-DAF4BA1F8E73}"/>
              </a:ext>
            </a:extLst>
          </p:cNvPr>
          <p:cNvSpPr>
            <a:spLocks noGrp="1"/>
          </p:cNvSpPr>
          <p:nvPr>
            <p:ph type="title"/>
          </p:nvPr>
        </p:nvSpPr>
        <p:spPr>
          <a:xfrm>
            <a:off x="180690" y="1512006"/>
            <a:ext cx="11848871" cy="4806662"/>
          </a:xfrm>
        </p:spPr>
        <p:txBody>
          <a:bodyPr>
            <a:normAutofit/>
          </a:bodyPr>
          <a:lstStyle/>
          <a:p>
            <a:pPr algn="r" rtl="1"/>
            <a:r>
              <a:rPr lang="fa-IR" sz="3200" dirty="0">
                <a:cs typeface="B Nazanin" panose="00000400000000000000" pitchFamily="2" charset="-78"/>
              </a:rPr>
              <a:t>نقاط قوت محصول </a:t>
            </a:r>
            <a:r>
              <a:rPr lang="fa-IR" sz="3200" dirty="0">
                <a:solidFill>
                  <a:srgbClr val="FF0000"/>
                </a:solidFill>
                <a:cs typeface="B Nazanin" panose="00000400000000000000" pitchFamily="2" charset="-78"/>
              </a:rPr>
              <a:t>: </a:t>
            </a:r>
            <a:r>
              <a:rPr lang="fa-IR" sz="3200" dirty="0">
                <a:cs typeface="B Nazanin" panose="00000400000000000000" pitchFamily="2" charset="-78"/>
              </a:rPr>
              <a:t/>
            </a:r>
            <a:br>
              <a:rPr lang="fa-IR" sz="3200" dirty="0">
                <a:cs typeface="B Nazanin" panose="00000400000000000000" pitchFamily="2" charset="-78"/>
              </a:rPr>
            </a:br>
            <a:r>
              <a:rPr lang="fa-IR" sz="3200" dirty="0">
                <a:cs typeface="B Nazanin" panose="00000400000000000000" pitchFamily="2" charset="-78"/>
              </a:rPr>
              <a:t>تشک ها جهت جلوگیري از زخم بستر روي بدن بیماران است که با موج هایی که ایجاد میکنند باعث تعویض تکیه گاه بدن بیماران میگردند</a:t>
            </a:r>
            <a:r>
              <a:rPr lang="fa-IR" sz="3200" dirty="0">
                <a:solidFill>
                  <a:srgbClr val="FF0000"/>
                </a:solidFill>
                <a:cs typeface="B Nazanin" panose="00000400000000000000" pitchFamily="2" charset="-78"/>
              </a:rPr>
              <a:t>، </a:t>
            </a:r>
            <a:r>
              <a:rPr lang="fa-IR" sz="3200" dirty="0">
                <a:cs typeface="B Nazanin" panose="00000400000000000000" pitchFamily="2" charset="-78"/>
              </a:rPr>
              <a:t>از مهمترین ویژگی یک تشک مواج مناسب این است که بتواند نیاز هاي بیمار را در داخل و خارج از منزل یعنی بیمارستان نیز برطرف نماید</a:t>
            </a:r>
            <a:r>
              <a:rPr lang="fa-IR" sz="3200" dirty="0">
                <a:solidFill>
                  <a:srgbClr val="FF0000"/>
                </a:solidFill>
                <a:cs typeface="B Nazanin" panose="00000400000000000000" pitchFamily="2" charset="-78"/>
              </a:rPr>
              <a:t> .</a:t>
            </a:r>
            <a:endParaRPr lang="en-US" sz="32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373065799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8FEB99-4B6F-468F-951D-CACA0DC84043}"/>
              </a:ext>
            </a:extLst>
          </p:cNvPr>
          <p:cNvSpPr>
            <a:spLocks noGrp="1"/>
          </p:cNvSpPr>
          <p:nvPr>
            <p:ph type="title"/>
          </p:nvPr>
        </p:nvSpPr>
        <p:spPr>
          <a:xfrm>
            <a:off x="120460" y="1114439"/>
            <a:ext cx="12018611" cy="4569077"/>
          </a:xfrm>
        </p:spPr>
        <p:txBody>
          <a:bodyPr>
            <a:normAutofit/>
          </a:bodyPr>
          <a:lstStyle/>
          <a:p>
            <a:pPr algn="r"/>
            <a:r>
              <a:rPr lang="fa-IR" sz="3200" dirty="0">
                <a:solidFill>
                  <a:schemeClr val="accent2"/>
                </a:solidFill>
                <a:cs typeface="B Nazanin" panose="00000400000000000000" pitchFamily="2" charset="-78"/>
              </a:rPr>
              <a:t>توضیحی در مورد پروژه </a:t>
            </a:r>
            <a:r>
              <a:rPr lang="fa-IR" sz="3200" dirty="0">
                <a:solidFill>
                  <a:srgbClr val="FF0000"/>
                </a:solidFill>
                <a:cs typeface="B Nazanin" panose="00000400000000000000" pitchFamily="2" charset="-78"/>
              </a:rPr>
              <a:t>:</a:t>
            </a:r>
            <a:r>
              <a:rPr lang="fa-IR" sz="3200" dirty="0">
                <a:solidFill>
                  <a:schemeClr val="accent2"/>
                </a:solidFill>
                <a:cs typeface="B Nazanin" panose="00000400000000000000" pitchFamily="2" charset="-78"/>
              </a:rPr>
              <a:t/>
            </a:r>
            <a:br>
              <a:rPr lang="fa-IR" sz="3200" dirty="0">
                <a:solidFill>
                  <a:schemeClr val="accent2"/>
                </a:solidFill>
                <a:cs typeface="B Nazanin" panose="00000400000000000000" pitchFamily="2" charset="-78"/>
              </a:rPr>
            </a:br>
            <a:r>
              <a:rPr lang="fa-IR" sz="3200" dirty="0">
                <a:solidFill>
                  <a:schemeClr val="accent2"/>
                </a:solidFill>
                <a:cs typeface="B Nazanin" panose="00000400000000000000" pitchFamily="2" charset="-78"/>
              </a:rPr>
              <a:t/>
            </a:r>
            <a:br>
              <a:rPr lang="fa-IR" sz="3200" dirty="0">
                <a:solidFill>
                  <a:schemeClr val="accent2"/>
                </a:solidFill>
                <a:cs typeface="B Nazanin" panose="00000400000000000000" pitchFamily="2" charset="-78"/>
              </a:rPr>
            </a:br>
            <a:r>
              <a:rPr lang="fa-IR" sz="3200" dirty="0">
                <a:solidFill>
                  <a:schemeClr val="accent2"/>
                </a:solidFill>
                <a:cs typeface="B Nazanin" panose="00000400000000000000" pitchFamily="2" charset="-78"/>
              </a:rPr>
              <a:t>کرونا بیماري همه گیر است و اغلب مردم جهان دچار آن شده اند اما بد تر از آن این است که شما درکنار کرونا زخم بستر نیز بگیرید</a:t>
            </a:r>
            <a:r>
              <a:rPr lang="fa-IR" sz="3200" dirty="0">
                <a:solidFill>
                  <a:srgbClr val="FF0000"/>
                </a:solidFill>
                <a:cs typeface="B Nazanin" panose="00000400000000000000" pitchFamily="2" charset="-78"/>
              </a:rPr>
              <a:t>.</a:t>
            </a:r>
            <a:r>
              <a:rPr lang="fa-IR" sz="3200" dirty="0">
                <a:solidFill>
                  <a:schemeClr val="accent2"/>
                </a:solidFill>
                <a:cs typeface="B Nazanin" panose="00000400000000000000" pitchFamily="2" charset="-78"/>
              </a:rPr>
              <a:t/>
            </a:r>
            <a:br>
              <a:rPr lang="fa-IR" sz="3200" dirty="0">
                <a:solidFill>
                  <a:schemeClr val="accent2"/>
                </a:solidFill>
                <a:cs typeface="B Nazanin" panose="00000400000000000000" pitchFamily="2" charset="-78"/>
              </a:rPr>
            </a:br>
            <a:r>
              <a:rPr lang="fa-IR" sz="3200" dirty="0">
                <a:solidFill>
                  <a:schemeClr val="accent2"/>
                </a:solidFill>
                <a:cs typeface="B Nazanin" panose="00000400000000000000" pitchFamily="2" charset="-78"/>
              </a:rPr>
              <a:t>لذا براي رفع این مشکل اقدام به ساخت تختی با ملحفه آنتی باکتریال و ضد آب نمودیم </a:t>
            </a:r>
            <a:r>
              <a:rPr lang="fa-IR" sz="3200" dirty="0">
                <a:solidFill>
                  <a:srgbClr val="FF0000"/>
                </a:solidFill>
                <a:cs typeface="B Nazanin" panose="00000400000000000000" pitchFamily="2" charset="-78"/>
              </a:rPr>
              <a:t>؛</a:t>
            </a:r>
            <a:r>
              <a:rPr lang="fa-IR" sz="3200" dirty="0">
                <a:solidFill>
                  <a:schemeClr val="accent2"/>
                </a:solidFill>
                <a:cs typeface="B Nazanin" panose="00000400000000000000" pitchFamily="2" charset="-78"/>
              </a:rPr>
              <a:t> و در صورت تأمین مواد اولیه که همگی در کشور عزیزمان وجود دارد و حمایت مناسب براي ساخت و تجاري سازي این طرح، هیج محدودیتی در اجراي آن وجود ندارد</a:t>
            </a:r>
            <a:r>
              <a:rPr lang="fa-IR" sz="3200" dirty="0">
                <a:solidFill>
                  <a:srgbClr val="FF0000"/>
                </a:solidFill>
                <a:cs typeface="B Nazanin" panose="00000400000000000000" pitchFamily="2" charset="-78"/>
              </a:rPr>
              <a:t>. </a:t>
            </a:r>
            <a:endParaRPr lang="en-US" sz="32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313884551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B55598-E7A5-42EA-A0BF-954A21083F9E}"/>
              </a:ext>
            </a:extLst>
          </p:cNvPr>
          <p:cNvSpPr>
            <a:spLocks noGrp="1"/>
          </p:cNvSpPr>
          <p:nvPr>
            <p:ph type="title"/>
          </p:nvPr>
        </p:nvSpPr>
        <p:spPr>
          <a:xfrm>
            <a:off x="646111" y="-9619"/>
            <a:ext cx="9404723" cy="767687"/>
          </a:xfrm>
        </p:spPr>
        <p:txBody>
          <a:bodyPr/>
          <a:lstStyle/>
          <a:p>
            <a:pPr algn="ctr"/>
            <a:r>
              <a:rPr lang="fa-IR" dirty="0">
                <a:solidFill>
                  <a:schemeClr val="accent1">
                    <a:lumMod val="60000"/>
                    <a:lumOff val="40000"/>
                  </a:schemeClr>
                </a:solidFill>
                <a:cs typeface="B Titr" panose="00000700000000000000" pitchFamily="2" charset="-78"/>
              </a:rPr>
              <a:t>طرح مساله ومشکل</a:t>
            </a:r>
            <a:endParaRPr lang="en-US" dirty="0">
              <a:solidFill>
                <a:schemeClr val="accent1">
                  <a:lumMod val="60000"/>
                  <a:lumOff val="40000"/>
                </a:schemeClr>
              </a:solidFill>
              <a:cs typeface="B Titr" panose="00000700000000000000" pitchFamily="2" charset="-78"/>
            </a:endParaRPr>
          </a:p>
        </p:txBody>
      </p:sp>
      <p:sp>
        <p:nvSpPr>
          <p:cNvPr id="4" name="Slide Number Placeholder 3">
            <a:extLst>
              <a:ext uri="{FF2B5EF4-FFF2-40B4-BE49-F238E27FC236}">
                <a16:creationId xmlns:a16="http://schemas.microsoft.com/office/drawing/2014/main" xmlns="" id="{2C0C49AB-B4BA-46A6-A355-A0405B362790}"/>
              </a:ext>
            </a:extLst>
          </p:cNvPr>
          <p:cNvSpPr>
            <a:spLocks noGrp="1"/>
          </p:cNvSpPr>
          <p:nvPr>
            <p:ph type="sldNum" sz="quarter" idx="12"/>
          </p:nvPr>
        </p:nvSpPr>
        <p:spPr/>
        <p:txBody>
          <a:bodyPr/>
          <a:lstStyle/>
          <a:p>
            <a:r>
              <a:rPr lang="fa-IR" dirty="0"/>
              <a:t>۱</a:t>
            </a:r>
          </a:p>
        </p:txBody>
      </p:sp>
      <p:graphicFrame>
        <p:nvGraphicFramePr>
          <p:cNvPr id="6" name="Diagram 5">
            <a:extLst>
              <a:ext uri="{FF2B5EF4-FFF2-40B4-BE49-F238E27FC236}">
                <a16:creationId xmlns:a16="http://schemas.microsoft.com/office/drawing/2014/main" xmlns="" id="{E0B27493-58B6-456C-8338-0C2B96F435B0}"/>
              </a:ext>
            </a:extLst>
          </p:cNvPr>
          <p:cNvGraphicFramePr/>
          <p:nvPr>
            <p:extLst>
              <p:ext uri="{D42A27DB-BD31-4B8C-83A1-F6EECF244321}">
                <p14:modId xmlns:p14="http://schemas.microsoft.com/office/powerpoint/2010/main" val="3956594579"/>
              </p:ext>
            </p:extLst>
          </p:nvPr>
        </p:nvGraphicFramePr>
        <p:xfrm>
          <a:off x="-155643" y="-221974"/>
          <a:ext cx="7113035" cy="365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xmlns="" id="{7B7AF748-0427-40DC-BDCB-9FC1DE1AD520}"/>
              </a:ext>
            </a:extLst>
          </p:cNvPr>
          <p:cNvSpPr txBox="1"/>
          <p:nvPr/>
        </p:nvSpPr>
        <p:spPr>
          <a:xfrm>
            <a:off x="7101128" y="1395660"/>
            <a:ext cx="4902679" cy="1815882"/>
          </a:xfrm>
          <a:prstGeom prst="rect">
            <a:avLst/>
          </a:prstGeom>
          <a:noFill/>
          <a:ln w="38100">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rtl="1"/>
            <a:r>
              <a:rPr lang="fa-IR" sz="2800" dirty="0">
                <a:cs typeface="B Nazanin" panose="00000400000000000000" pitchFamily="2" charset="-78"/>
              </a:rPr>
              <a:t>تاکنون برآورد دقیقی از شیوع زخم بستر در ایران گزارش نشده است هدف از این مطالعه برآورد شیوع زخم بستر با روش متاآنالیز در ایران است.</a:t>
            </a:r>
            <a:endParaRPr lang="en-US" sz="2800" dirty="0">
              <a:cs typeface="B Nazanin" panose="00000400000000000000" pitchFamily="2" charset="-78"/>
            </a:endParaRPr>
          </a:p>
        </p:txBody>
      </p:sp>
      <p:sp>
        <p:nvSpPr>
          <p:cNvPr id="8" name="Content Placeholder 2">
            <a:extLst>
              <a:ext uri="{FF2B5EF4-FFF2-40B4-BE49-F238E27FC236}">
                <a16:creationId xmlns:a16="http://schemas.microsoft.com/office/drawing/2014/main" xmlns="" id="{A6A55B94-A81A-4815-9813-86B0CF02F24D}"/>
              </a:ext>
            </a:extLst>
          </p:cNvPr>
          <p:cNvSpPr txBox="1">
            <a:spLocks/>
          </p:cNvSpPr>
          <p:nvPr/>
        </p:nvSpPr>
        <p:spPr>
          <a:xfrm>
            <a:off x="7101127" y="3372080"/>
            <a:ext cx="4902679" cy="1760637"/>
          </a:xfrm>
          <a:prstGeom prst="rect">
            <a:avLst/>
          </a:prstGeom>
          <a:ln w="76200">
            <a:solidFill>
              <a:schemeClr val="bg2">
                <a:lumMod val="60000"/>
                <a:lumOff val="40000"/>
              </a:schemeClr>
            </a:solidFill>
          </a:ln>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fa-IR" sz="2800">
                <a:cs typeface="B Nazanin" panose="00000400000000000000" pitchFamily="2" charset="-78"/>
              </a:rPr>
              <a:t>کرونا بیماري همه گیر است و اغلب مردم جهان دچار آن شده اند اما بد تر از آن این است که شما در کنار کرونا زخم بستر نیز بگیرید. </a:t>
            </a:r>
            <a:endParaRPr lang="fa-IR" sz="2800" dirty="0">
              <a:cs typeface="B Nazanin" panose="00000400000000000000" pitchFamily="2" charset="-78"/>
            </a:endParaRPr>
          </a:p>
        </p:txBody>
      </p:sp>
      <p:sp>
        <p:nvSpPr>
          <p:cNvPr id="9" name="TextBox 8">
            <a:extLst>
              <a:ext uri="{FF2B5EF4-FFF2-40B4-BE49-F238E27FC236}">
                <a16:creationId xmlns:a16="http://schemas.microsoft.com/office/drawing/2014/main" xmlns="" id="{811A2B02-4534-4044-AC6E-7AA4F249F838}"/>
              </a:ext>
            </a:extLst>
          </p:cNvPr>
          <p:cNvSpPr txBox="1"/>
          <p:nvPr/>
        </p:nvSpPr>
        <p:spPr>
          <a:xfrm>
            <a:off x="7101127" y="5284425"/>
            <a:ext cx="4998711" cy="1077218"/>
          </a:xfrm>
          <a:prstGeom prst="rect">
            <a:avLst/>
          </a:prstGeom>
          <a:noFill/>
          <a:ln w="38100">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fa-IR" sz="3200" dirty="0">
                <a:cs typeface="B Titr" panose="00000700000000000000" pitchFamily="2" charset="-78"/>
              </a:rPr>
              <a:t>10 درصد مردم دچار کرونا شده اند.</a:t>
            </a:r>
            <a:endParaRPr lang="en-US" sz="3200" dirty="0">
              <a:cs typeface="B Titr" panose="00000700000000000000" pitchFamily="2" charset="-78"/>
            </a:endParaRPr>
          </a:p>
        </p:txBody>
      </p:sp>
      <p:graphicFrame>
        <p:nvGraphicFramePr>
          <p:cNvPr id="10" name="Diagram 9">
            <a:extLst>
              <a:ext uri="{FF2B5EF4-FFF2-40B4-BE49-F238E27FC236}">
                <a16:creationId xmlns:a16="http://schemas.microsoft.com/office/drawing/2014/main" xmlns="" id="{EC2ACDA7-9236-438A-866A-FDA4FBA15830}"/>
              </a:ext>
            </a:extLst>
          </p:cNvPr>
          <p:cNvGraphicFramePr/>
          <p:nvPr>
            <p:extLst>
              <p:ext uri="{D42A27DB-BD31-4B8C-83A1-F6EECF244321}">
                <p14:modId xmlns:p14="http://schemas.microsoft.com/office/powerpoint/2010/main" val="3208366669"/>
              </p:ext>
            </p:extLst>
          </p:nvPr>
        </p:nvGraphicFramePr>
        <p:xfrm>
          <a:off x="353645" y="2671168"/>
          <a:ext cx="6094458" cy="41296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07974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Graphic spid="1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0"/>
            <a:ext cx="9404723" cy="997259"/>
          </a:xfrm>
        </p:spPr>
        <p:txBody>
          <a:bodyPr/>
          <a:lstStyle/>
          <a:p>
            <a:pPr algn="ctr"/>
            <a:r>
              <a:rPr lang="fa-IR" dirty="0">
                <a:solidFill>
                  <a:srgbClr val="FF0000"/>
                </a:solidFill>
                <a:cs typeface="B Titr" panose="00000700000000000000" pitchFamily="2" charset="-78"/>
              </a:rPr>
              <a:t>اهداف اصلی و فرعی طرح</a:t>
            </a:r>
          </a:p>
        </p:txBody>
      </p:sp>
      <p:sp>
        <p:nvSpPr>
          <p:cNvPr id="3" name="Content Placeholder 2"/>
          <p:cNvSpPr>
            <a:spLocks noGrp="1"/>
          </p:cNvSpPr>
          <p:nvPr>
            <p:ph idx="1"/>
          </p:nvPr>
        </p:nvSpPr>
        <p:spPr>
          <a:xfrm>
            <a:off x="181154" y="1622260"/>
            <a:ext cx="12083143" cy="4767942"/>
          </a:xfrm>
        </p:spPr>
        <p:txBody>
          <a:bodyPr>
            <a:normAutofit/>
          </a:bodyPr>
          <a:lstStyle/>
          <a:p>
            <a:pPr algn="just"/>
            <a:r>
              <a:rPr lang="fa-IR" sz="2800" dirty="0">
                <a:cs typeface="B Nazanin" panose="00000400000000000000" pitchFamily="2" charset="-78"/>
              </a:rPr>
              <a:t>هدف اصلی این طرح: ساخت تشک مخصوص بیماران زخم بستر براي جلوگیري از شیوع و گسترش این بیماري و آسیب هاي جدي به افرادي که مدتهاي بسیاري بدون حرکت روي این تخت ها قرار دارند. </a:t>
            </a:r>
            <a:br>
              <a:rPr lang="fa-IR" sz="2800" dirty="0">
                <a:cs typeface="B Nazanin" panose="00000400000000000000" pitchFamily="2" charset="-78"/>
              </a:rPr>
            </a:br>
            <a:endParaRPr lang="fa-IR" sz="2800" dirty="0">
              <a:cs typeface="B Nazanin" panose="00000400000000000000" pitchFamily="2" charset="-78"/>
            </a:endParaRPr>
          </a:p>
          <a:p>
            <a:pPr algn="just"/>
            <a:r>
              <a:rPr lang="fa-IR" sz="2800" dirty="0">
                <a:cs typeface="B Nazanin" panose="00000400000000000000" pitchFamily="2" charset="-78"/>
              </a:rPr>
              <a:t>هدف فرعی طرح: ساخت ملحفه بدون بو، ضد آب و انتی باکتریال و عدم نیاز به شستشو این ملحفه.</a:t>
            </a:r>
          </a:p>
        </p:txBody>
      </p:sp>
      <p:sp>
        <p:nvSpPr>
          <p:cNvPr id="4" name="Slide Number Placeholder 3"/>
          <p:cNvSpPr>
            <a:spLocks noGrp="1"/>
          </p:cNvSpPr>
          <p:nvPr>
            <p:ph type="sldNum" sz="quarter" idx="12"/>
          </p:nvPr>
        </p:nvSpPr>
        <p:spPr/>
        <p:txBody>
          <a:bodyPr/>
          <a:lstStyle/>
          <a:p>
            <a:r>
              <a:rPr lang="fa-IR" dirty="0"/>
              <a:t>۲</a:t>
            </a:r>
          </a:p>
        </p:txBody>
      </p:sp>
      <p:sp>
        <p:nvSpPr>
          <p:cNvPr id="6" name="TextBox 5">
            <a:extLst>
              <a:ext uri="{FF2B5EF4-FFF2-40B4-BE49-F238E27FC236}">
                <a16:creationId xmlns:a16="http://schemas.microsoft.com/office/drawing/2014/main" xmlns="" id="{B42F7CEF-DE27-47FA-90F4-4DFBAA0B1F56}"/>
              </a:ext>
            </a:extLst>
          </p:cNvPr>
          <p:cNvSpPr txBox="1"/>
          <p:nvPr/>
        </p:nvSpPr>
        <p:spPr>
          <a:xfrm>
            <a:off x="457200" y="4679395"/>
            <a:ext cx="11277599" cy="1938992"/>
          </a:xfrm>
          <a:prstGeom prst="rect">
            <a:avLst/>
          </a:prstGeom>
          <a:solidFill>
            <a:schemeClr val="accent2"/>
          </a:solidFill>
          <a:ln>
            <a:noFill/>
          </a:ln>
        </p:spPr>
        <p:txBody>
          <a:bodyPr wrap="square">
            <a:spAutoFit/>
          </a:bodyPr>
          <a:lstStyle/>
          <a:p>
            <a:pPr algn="just" rtl="1"/>
            <a:r>
              <a:rPr lang="fa-IR" sz="4000" dirty="0">
                <a:cs typeface="B Nazanin" panose="00000400000000000000" pitchFamily="2" charset="-78"/>
              </a:rPr>
              <a:t>در این طرح براي اولین بار در دنیا یک تشتک با قابلیت گردش جریان هوا در زیر آن تهیه شده است و همچنین داراي پوشش ضد آب و ضد باکتري، ضد ویروس بوده است.</a:t>
            </a:r>
          </a:p>
        </p:txBody>
      </p:sp>
    </p:spTree>
    <p:extLst>
      <p:ext uri="{BB962C8B-B14F-4D97-AF65-F5344CB8AC3E}">
        <p14:creationId xmlns:p14="http://schemas.microsoft.com/office/powerpoint/2010/main" val="342056980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9B8AF8-589F-454A-A607-51CA4E008DA5}"/>
              </a:ext>
            </a:extLst>
          </p:cNvPr>
          <p:cNvSpPr>
            <a:spLocks noGrp="1"/>
          </p:cNvSpPr>
          <p:nvPr>
            <p:ph type="title"/>
          </p:nvPr>
        </p:nvSpPr>
        <p:spPr>
          <a:xfrm>
            <a:off x="645130" y="-9541"/>
            <a:ext cx="9404723" cy="767687"/>
          </a:xfrm>
        </p:spPr>
        <p:txBody>
          <a:bodyPr/>
          <a:lstStyle/>
          <a:p>
            <a:pPr algn="ctr"/>
            <a:r>
              <a:rPr lang="fa-IR" dirty="0">
                <a:solidFill>
                  <a:schemeClr val="accent1">
                    <a:lumMod val="60000"/>
                    <a:lumOff val="40000"/>
                  </a:schemeClr>
                </a:solidFill>
                <a:cs typeface="B Titr" panose="00000700000000000000" pitchFamily="2" charset="-78"/>
              </a:rPr>
              <a:t>بیان راه حل</a:t>
            </a:r>
            <a:endParaRPr lang="en-US" dirty="0">
              <a:solidFill>
                <a:schemeClr val="accent1">
                  <a:lumMod val="60000"/>
                  <a:lumOff val="40000"/>
                </a:schemeClr>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765CE204-3EA8-4B41-BCF8-AF5CC5173A05}"/>
              </a:ext>
            </a:extLst>
          </p:cNvPr>
          <p:cNvSpPr>
            <a:spLocks noGrp="1"/>
          </p:cNvSpPr>
          <p:nvPr>
            <p:ph idx="1"/>
          </p:nvPr>
        </p:nvSpPr>
        <p:spPr>
          <a:xfrm>
            <a:off x="4227443" y="3882978"/>
            <a:ext cx="7964557" cy="575190"/>
          </a:xfrm>
        </p:spPr>
        <p:txBody>
          <a:bodyPr>
            <a:normAutofit fontScale="92500"/>
          </a:bodyPr>
          <a:lstStyle/>
          <a:p>
            <a:r>
              <a:rPr lang="fa-IR" sz="2400" dirty="0">
                <a:cs typeface="B Nazanin" panose="00000400000000000000" pitchFamily="2" charset="-78"/>
              </a:rPr>
              <a:t>اقدام به ساخت تختی آنتی باکتریال و تهویه کننده مخصوص بیماران زخم بستر کردیم.</a:t>
            </a:r>
            <a:endParaRPr lang="en-US" sz="2800" dirty="0">
              <a:cs typeface="B Nazanin" panose="00000400000000000000" pitchFamily="2" charset="-78"/>
            </a:endParaRPr>
          </a:p>
        </p:txBody>
      </p:sp>
      <p:sp>
        <p:nvSpPr>
          <p:cNvPr id="4" name="Slide Number Placeholder 3">
            <a:extLst>
              <a:ext uri="{FF2B5EF4-FFF2-40B4-BE49-F238E27FC236}">
                <a16:creationId xmlns:a16="http://schemas.microsoft.com/office/drawing/2014/main" xmlns="" id="{97F4625C-D1FB-4210-933D-BB7DB528AA5D}"/>
              </a:ext>
            </a:extLst>
          </p:cNvPr>
          <p:cNvSpPr>
            <a:spLocks noGrp="1"/>
          </p:cNvSpPr>
          <p:nvPr>
            <p:ph type="sldNum" sz="quarter" idx="12"/>
          </p:nvPr>
        </p:nvSpPr>
        <p:spPr/>
        <p:txBody>
          <a:bodyPr/>
          <a:lstStyle/>
          <a:p>
            <a:r>
              <a:rPr lang="fa-IR" dirty="0"/>
              <a:t>۳</a:t>
            </a:r>
          </a:p>
        </p:txBody>
      </p:sp>
      <p:graphicFrame>
        <p:nvGraphicFramePr>
          <p:cNvPr id="5" name="Diagram 4">
            <a:extLst>
              <a:ext uri="{FF2B5EF4-FFF2-40B4-BE49-F238E27FC236}">
                <a16:creationId xmlns:a16="http://schemas.microsoft.com/office/drawing/2014/main" xmlns="" id="{973D1CFB-865F-4E60-91AA-9B3630EF47F6}"/>
              </a:ext>
            </a:extLst>
          </p:cNvPr>
          <p:cNvGraphicFramePr/>
          <p:nvPr>
            <p:extLst>
              <p:ext uri="{D42A27DB-BD31-4B8C-83A1-F6EECF244321}">
                <p14:modId xmlns:p14="http://schemas.microsoft.com/office/powerpoint/2010/main" val="3845396493"/>
              </p:ext>
            </p:extLst>
          </p:nvPr>
        </p:nvGraphicFramePr>
        <p:xfrm>
          <a:off x="-251409" y="374302"/>
          <a:ext cx="6506817" cy="5821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xmlns="" id="{62637727-4A72-4597-8FFF-0DC99734211F}"/>
              </a:ext>
            </a:extLst>
          </p:cNvPr>
          <p:cNvGraphicFramePr/>
          <p:nvPr>
            <p:extLst>
              <p:ext uri="{D42A27DB-BD31-4B8C-83A1-F6EECF244321}">
                <p14:modId xmlns:p14="http://schemas.microsoft.com/office/powerpoint/2010/main" val="1304156590"/>
              </p:ext>
            </p:extLst>
          </p:nvPr>
        </p:nvGraphicFramePr>
        <p:xfrm>
          <a:off x="8850627" y="4294371"/>
          <a:ext cx="3003825" cy="32850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xmlns="" id="{0605B791-FDBC-40FC-AFAE-1916C7B3B362}"/>
              </a:ext>
            </a:extLst>
          </p:cNvPr>
          <p:cNvGraphicFramePr/>
          <p:nvPr>
            <p:extLst>
              <p:ext uri="{D42A27DB-BD31-4B8C-83A1-F6EECF244321}">
                <p14:modId xmlns:p14="http://schemas.microsoft.com/office/powerpoint/2010/main" val="4035289548"/>
              </p:ext>
            </p:extLst>
          </p:nvPr>
        </p:nvGraphicFramePr>
        <p:xfrm>
          <a:off x="5599424" y="4294371"/>
          <a:ext cx="3003825" cy="32850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4" name="Picture 13">
            <a:extLst>
              <a:ext uri="{FF2B5EF4-FFF2-40B4-BE49-F238E27FC236}">
                <a16:creationId xmlns:a16="http://schemas.microsoft.com/office/drawing/2014/main" xmlns="" id="{AFEB03C3-B792-4006-8B82-76673CC6185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996783" y="1290551"/>
            <a:ext cx="2952750" cy="1333500"/>
          </a:xfrm>
          <a:prstGeom prst="rect">
            <a:avLst/>
          </a:prstGeom>
        </p:spPr>
      </p:pic>
      <p:grpSp>
        <p:nvGrpSpPr>
          <p:cNvPr id="19" name="Group 18">
            <a:extLst>
              <a:ext uri="{FF2B5EF4-FFF2-40B4-BE49-F238E27FC236}">
                <a16:creationId xmlns:a16="http://schemas.microsoft.com/office/drawing/2014/main" xmlns="" id="{C9F78369-B64E-4F0B-AD93-D1D17CB6304B}"/>
              </a:ext>
            </a:extLst>
          </p:cNvPr>
          <p:cNvGrpSpPr/>
          <p:nvPr/>
        </p:nvGrpSpPr>
        <p:grpSpPr>
          <a:xfrm rot="5052883">
            <a:off x="5272631" y="1749310"/>
            <a:ext cx="3156925" cy="957678"/>
            <a:chOff x="6076643" y="758146"/>
            <a:chExt cx="1424087" cy="1387140"/>
          </a:xfrm>
        </p:grpSpPr>
        <p:cxnSp>
          <p:nvCxnSpPr>
            <p:cNvPr id="16" name="Connector: Elbow 15">
              <a:extLst>
                <a:ext uri="{FF2B5EF4-FFF2-40B4-BE49-F238E27FC236}">
                  <a16:creationId xmlns:a16="http://schemas.microsoft.com/office/drawing/2014/main" xmlns="" id="{24AEAF53-4781-45F6-8353-44ACDC0C78F8}"/>
                </a:ext>
              </a:extLst>
            </p:cNvPr>
            <p:cNvCxnSpPr/>
            <p:nvPr/>
          </p:nvCxnSpPr>
          <p:spPr>
            <a:xfrm>
              <a:off x="6076643" y="758146"/>
              <a:ext cx="750956" cy="743031"/>
            </a:xfrm>
            <a:prstGeom prst="bentConnector3">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xmlns="" id="{C5591C90-B2A7-4739-841C-AB7F741520B7}"/>
                </a:ext>
              </a:extLst>
            </p:cNvPr>
            <p:cNvCxnSpPr/>
            <p:nvPr/>
          </p:nvCxnSpPr>
          <p:spPr>
            <a:xfrm>
              <a:off x="6824870" y="1497496"/>
              <a:ext cx="675860" cy="647790"/>
            </a:xfrm>
            <a:prstGeom prst="bentConnector3">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281532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Graphic spid="7" grpId="0">
        <p:bldAsOne/>
      </p:bldGraphic>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DC7E64-07FA-4021-846A-C4174D73CDD9}"/>
              </a:ext>
            </a:extLst>
          </p:cNvPr>
          <p:cNvSpPr>
            <a:spLocks noGrp="1"/>
          </p:cNvSpPr>
          <p:nvPr>
            <p:ph type="title"/>
          </p:nvPr>
        </p:nvSpPr>
        <p:spPr>
          <a:xfrm>
            <a:off x="714304" y="720136"/>
            <a:ext cx="9404723" cy="1400530"/>
          </a:xfrm>
        </p:spPr>
        <p:txBody>
          <a:bodyPr>
            <a:normAutofit/>
          </a:bodyPr>
          <a:lstStyle/>
          <a:p>
            <a:pPr algn="r" rtl="1"/>
            <a:r>
              <a:rPr lang="fa-IR" sz="3200" dirty="0">
                <a:cs typeface="B Nazanin" panose="00000400000000000000" pitchFamily="2" charset="-78"/>
              </a:rPr>
              <a:t>فروش یک تشک :</a:t>
            </a:r>
            <a:endParaRPr lang="en-US" sz="3200" dirty="0">
              <a:cs typeface="B Nazanin" panose="00000400000000000000" pitchFamily="2" charset="-78"/>
            </a:endParaRPr>
          </a:p>
        </p:txBody>
      </p:sp>
      <p:graphicFrame>
        <p:nvGraphicFramePr>
          <p:cNvPr id="4" name="Diagram 3">
            <a:extLst>
              <a:ext uri="{FF2B5EF4-FFF2-40B4-BE49-F238E27FC236}">
                <a16:creationId xmlns:a16="http://schemas.microsoft.com/office/drawing/2014/main" xmlns="" id="{6A2BA170-AEE3-46BE-9A98-3AAA94F653DA}"/>
              </a:ext>
            </a:extLst>
          </p:cNvPr>
          <p:cNvGraphicFramePr/>
          <p:nvPr>
            <p:extLst>
              <p:ext uri="{D42A27DB-BD31-4B8C-83A1-F6EECF244321}">
                <p14:modId xmlns:p14="http://schemas.microsoft.com/office/powerpoint/2010/main" val="2465333615"/>
              </p:ext>
            </p:extLst>
          </p:nvPr>
        </p:nvGraphicFramePr>
        <p:xfrm>
          <a:off x="3608768" y="1681811"/>
          <a:ext cx="7107382" cy="3131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xmlns="" id="{78713376-EC40-4BD9-958E-CC04235F03B3}"/>
              </a:ext>
            </a:extLst>
          </p:cNvPr>
          <p:cNvCxnSpPr>
            <a:cxnSpLocks/>
          </p:cNvCxnSpPr>
          <p:nvPr/>
        </p:nvCxnSpPr>
        <p:spPr>
          <a:xfrm flipH="1" flipV="1">
            <a:off x="2511710" y="2355990"/>
            <a:ext cx="1097058" cy="489378"/>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Flowchart: Connector 6">
            <a:extLst>
              <a:ext uri="{FF2B5EF4-FFF2-40B4-BE49-F238E27FC236}">
                <a16:creationId xmlns:a16="http://schemas.microsoft.com/office/drawing/2014/main" xmlns="" id="{D1ED82D2-2BD6-4D53-B2F9-61B188DCED6D}"/>
              </a:ext>
            </a:extLst>
          </p:cNvPr>
          <p:cNvSpPr/>
          <p:nvPr/>
        </p:nvSpPr>
        <p:spPr>
          <a:xfrm>
            <a:off x="957008" y="1500472"/>
            <a:ext cx="1537855" cy="1482437"/>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cs typeface="B Nazanin" panose="00000400000000000000" pitchFamily="2" charset="-78"/>
            </a:endParaRPr>
          </a:p>
        </p:txBody>
      </p:sp>
      <p:sp>
        <p:nvSpPr>
          <p:cNvPr id="8" name="TextBox 7">
            <a:extLst>
              <a:ext uri="{FF2B5EF4-FFF2-40B4-BE49-F238E27FC236}">
                <a16:creationId xmlns:a16="http://schemas.microsoft.com/office/drawing/2014/main" xmlns="" id="{3F88A3F0-B1D7-4FA1-9B0C-4548F1149A8A}"/>
              </a:ext>
            </a:extLst>
          </p:cNvPr>
          <p:cNvSpPr txBox="1"/>
          <p:nvPr/>
        </p:nvSpPr>
        <p:spPr>
          <a:xfrm>
            <a:off x="1273538" y="2172418"/>
            <a:ext cx="1205346" cy="646331"/>
          </a:xfrm>
          <a:prstGeom prst="rect">
            <a:avLst/>
          </a:prstGeom>
          <a:noFill/>
        </p:spPr>
        <p:txBody>
          <a:bodyPr wrap="square" rtlCol="0">
            <a:spAutoFit/>
          </a:bodyPr>
          <a:lstStyle/>
          <a:p>
            <a:r>
              <a:rPr lang="fa-IR" dirty="0">
                <a:cs typeface="B Nazanin" panose="00000400000000000000" pitchFamily="2" charset="-78"/>
              </a:rPr>
              <a:t>ساخت یک تشک   </a:t>
            </a:r>
            <a:endParaRPr lang="en-US" dirty="0">
              <a:cs typeface="B Nazanin" panose="00000400000000000000" pitchFamily="2" charset="-78"/>
            </a:endParaRPr>
          </a:p>
        </p:txBody>
      </p:sp>
      <p:cxnSp>
        <p:nvCxnSpPr>
          <p:cNvPr id="10" name="Straight Arrow Connector 9">
            <a:extLst>
              <a:ext uri="{FF2B5EF4-FFF2-40B4-BE49-F238E27FC236}">
                <a16:creationId xmlns:a16="http://schemas.microsoft.com/office/drawing/2014/main" xmlns="" id="{DBD6A650-5FCB-46CD-A50C-AD16CC6B1E8B}"/>
              </a:ext>
            </a:extLst>
          </p:cNvPr>
          <p:cNvCxnSpPr>
            <a:cxnSpLocks/>
          </p:cNvCxnSpPr>
          <p:nvPr/>
        </p:nvCxnSpPr>
        <p:spPr>
          <a:xfrm flipH="1" flipV="1">
            <a:off x="5372881" y="1746322"/>
            <a:ext cx="1128280" cy="878066"/>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Flowchart: Connector 10">
            <a:extLst>
              <a:ext uri="{FF2B5EF4-FFF2-40B4-BE49-F238E27FC236}">
                <a16:creationId xmlns:a16="http://schemas.microsoft.com/office/drawing/2014/main" xmlns="" id="{140EF2B5-3F77-4D5E-8CDE-32044CC8B9BE}"/>
              </a:ext>
            </a:extLst>
          </p:cNvPr>
          <p:cNvSpPr/>
          <p:nvPr/>
        </p:nvSpPr>
        <p:spPr>
          <a:xfrm>
            <a:off x="3668772" y="666966"/>
            <a:ext cx="1537855" cy="1482436"/>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3" name="TextBox 12">
            <a:extLst>
              <a:ext uri="{FF2B5EF4-FFF2-40B4-BE49-F238E27FC236}">
                <a16:creationId xmlns:a16="http://schemas.microsoft.com/office/drawing/2014/main" xmlns="" id="{FA19DB09-B945-4A42-9497-7BC854094386}"/>
              </a:ext>
            </a:extLst>
          </p:cNvPr>
          <p:cNvSpPr txBox="1"/>
          <p:nvPr/>
        </p:nvSpPr>
        <p:spPr>
          <a:xfrm>
            <a:off x="3958655" y="1127972"/>
            <a:ext cx="1136073" cy="461665"/>
          </a:xfrm>
          <a:prstGeom prst="rect">
            <a:avLst/>
          </a:prstGeom>
          <a:noFill/>
        </p:spPr>
        <p:txBody>
          <a:bodyPr wrap="square" rtlCol="0">
            <a:spAutoFit/>
          </a:bodyPr>
          <a:lstStyle/>
          <a:p>
            <a:r>
              <a:rPr lang="fa-IR" sz="2400" dirty="0">
                <a:cs typeface="B Nazanin" panose="00000400000000000000" pitchFamily="2" charset="-78"/>
              </a:rPr>
              <a:t>سود </a:t>
            </a:r>
            <a:endParaRPr lang="en-US" sz="2400" dirty="0">
              <a:cs typeface="B Nazanin" panose="00000400000000000000" pitchFamily="2" charset="-78"/>
            </a:endParaRPr>
          </a:p>
        </p:txBody>
      </p:sp>
      <p:sp>
        <p:nvSpPr>
          <p:cNvPr id="15" name="Arrow: Curved Left 14">
            <a:extLst>
              <a:ext uri="{FF2B5EF4-FFF2-40B4-BE49-F238E27FC236}">
                <a16:creationId xmlns:a16="http://schemas.microsoft.com/office/drawing/2014/main" xmlns="" id="{1AE61DEE-D835-473D-85AF-9F60FF117A24}"/>
              </a:ext>
            </a:extLst>
          </p:cNvPr>
          <p:cNvSpPr/>
          <p:nvPr/>
        </p:nvSpPr>
        <p:spPr>
          <a:xfrm>
            <a:off x="10953607" y="2982909"/>
            <a:ext cx="1238393" cy="2008910"/>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B Nazanin" panose="00000400000000000000" pitchFamily="2" charset="-78"/>
            </a:endParaRPr>
          </a:p>
        </p:txBody>
      </p:sp>
      <p:sp>
        <p:nvSpPr>
          <p:cNvPr id="17" name="Flowchart: Connector 16">
            <a:extLst>
              <a:ext uri="{FF2B5EF4-FFF2-40B4-BE49-F238E27FC236}">
                <a16:creationId xmlns:a16="http://schemas.microsoft.com/office/drawing/2014/main" xmlns="" id="{1E618FA6-BDF3-4366-A3AC-1E9E6F364851}"/>
              </a:ext>
            </a:extLst>
          </p:cNvPr>
          <p:cNvSpPr/>
          <p:nvPr/>
        </p:nvSpPr>
        <p:spPr>
          <a:xfrm>
            <a:off x="9230251" y="4501099"/>
            <a:ext cx="1485899" cy="1438639"/>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B Nazanin" panose="00000400000000000000" pitchFamily="2" charset="-78"/>
            </a:endParaRPr>
          </a:p>
        </p:txBody>
      </p:sp>
      <p:sp>
        <p:nvSpPr>
          <p:cNvPr id="18" name="TextBox 17">
            <a:extLst>
              <a:ext uri="{FF2B5EF4-FFF2-40B4-BE49-F238E27FC236}">
                <a16:creationId xmlns:a16="http://schemas.microsoft.com/office/drawing/2014/main" xmlns="" id="{6A52828B-7E5A-4ED0-8A1F-9189C49D270E}"/>
              </a:ext>
            </a:extLst>
          </p:cNvPr>
          <p:cNvSpPr txBox="1"/>
          <p:nvPr/>
        </p:nvSpPr>
        <p:spPr>
          <a:xfrm>
            <a:off x="9432873" y="4897252"/>
            <a:ext cx="1080654" cy="646331"/>
          </a:xfrm>
          <a:prstGeom prst="rect">
            <a:avLst/>
          </a:prstGeom>
          <a:noFill/>
        </p:spPr>
        <p:txBody>
          <a:bodyPr wrap="square" rtlCol="0">
            <a:spAutoFit/>
          </a:bodyPr>
          <a:lstStyle/>
          <a:p>
            <a:r>
              <a:rPr lang="fa-IR" dirty="0">
                <a:cs typeface="B Nazanin" panose="00000400000000000000" pitchFamily="2" charset="-78"/>
              </a:rPr>
              <a:t>فروش یک تشک</a:t>
            </a:r>
            <a:endParaRPr lang="en-US" dirty="0">
              <a:cs typeface="B Nazanin" panose="00000400000000000000" pitchFamily="2" charset="-78"/>
            </a:endParaRPr>
          </a:p>
        </p:txBody>
      </p:sp>
      <p:pic>
        <p:nvPicPr>
          <p:cNvPr id="14" name="Picture 4" descr="هزینه طلاق توافقی - ره جویان عدالت"/>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93" y="3427642"/>
            <a:ext cx="2634833" cy="1317417"/>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3">
            <a:extLst>
              <a:ext uri="{FF2B5EF4-FFF2-40B4-BE49-F238E27FC236}">
                <a16:creationId xmlns:a16="http://schemas.microsoft.com/office/drawing/2014/main" xmlns="" id="{2C0C49AB-B4BA-46A6-A355-A0405B362790}"/>
              </a:ext>
            </a:extLst>
          </p:cNvPr>
          <p:cNvSpPr>
            <a:spLocks noGrp="1"/>
          </p:cNvSpPr>
          <p:nvPr/>
        </p:nvSpPr>
        <p:spPr bwMode="gray">
          <a:xfrm>
            <a:off x="10454737" y="591117"/>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a-IR" dirty="0">
                <a:cs typeface="B Nazanin" panose="00000400000000000000" pitchFamily="2" charset="-78"/>
              </a:rPr>
              <a:t>۴</a:t>
            </a:r>
          </a:p>
        </p:txBody>
      </p:sp>
    </p:spTree>
    <p:extLst>
      <p:ext uri="{BB962C8B-B14F-4D97-AF65-F5344CB8AC3E}">
        <p14:creationId xmlns:p14="http://schemas.microsoft.com/office/powerpoint/2010/main" val="264115918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6043DE7-67A7-4F92-B312-EA4A615ED721}"/>
              </a:ext>
            </a:extLst>
          </p:cNvPr>
          <p:cNvSpPr>
            <a:spLocks noGrp="1"/>
          </p:cNvSpPr>
          <p:nvPr>
            <p:ph type="subTitle" idx="1"/>
          </p:nvPr>
        </p:nvSpPr>
        <p:spPr>
          <a:xfrm>
            <a:off x="1586981" y="581617"/>
            <a:ext cx="8915399" cy="1036228"/>
          </a:xfrm>
        </p:spPr>
        <p:txBody>
          <a:bodyPr>
            <a:normAutofit fontScale="92500" lnSpcReduction="20000"/>
          </a:bodyPr>
          <a:lstStyle/>
          <a:p>
            <a:pPr algn="r" rtl="1"/>
            <a:r>
              <a:rPr lang="fa-IR" sz="3200" dirty="0">
                <a:solidFill>
                  <a:schemeClr val="accent2"/>
                </a:solidFill>
                <a:cs typeface="B Nazanin" panose="00000400000000000000" pitchFamily="2" charset="-78"/>
              </a:rPr>
              <a:t>            هزینه</a:t>
            </a:r>
            <a:r>
              <a:rPr lang="fa-IR" sz="3200" dirty="0">
                <a:solidFill>
                  <a:srgbClr val="FF0000"/>
                </a:solidFill>
                <a:cs typeface="B Nazanin" panose="00000400000000000000" pitchFamily="2" charset="-78"/>
              </a:rPr>
              <a:t>:                                               </a:t>
            </a:r>
            <a:r>
              <a:rPr lang="fa-IR" sz="3200" dirty="0">
                <a:solidFill>
                  <a:schemeClr val="accent2"/>
                </a:solidFill>
                <a:cs typeface="B Nazanin" panose="00000400000000000000" pitchFamily="2" charset="-78"/>
              </a:rPr>
              <a:t>مواد و وسایل لازم </a:t>
            </a:r>
            <a:r>
              <a:rPr lang="fa-IR" sz="3200" dirty="0">
                <a:solidFill>
                  <a:srgbClr val="FF0000"/>
                </a:solidFill>
                <a:cs typeface="B Nazanin" panose="00000400000000000000" pitchFamily="2" charset="-78"/>
              </a:rPr>
              <a:t>:</a:t>
            </a:r>
          </a:p>
          <a:p>
            <a:pPr algn="r" rtl="1"/>
            <a:r>
              <a:rPr lang="fa-IR" sz="3200" dirty="0">
                <a:solidFill>
                  <a:srgbClr val="FF0000"/>
                </a:solidFill>
                <a:cs typeface="B Nazanin" panose="00000400000000000000" pitchFamily="2" charset="-78"/>
              </a:rPr>
              <a:t>   برای ساخت یک تشک</a:t>
            </a:r>
            <a:endParaRPr lang="en-US" sz="3200" dirty="0">
              <a:solidFill>
                <a:schemeClr val="accent2"/>
              </a:solidFill>
              <a:cs typeface="B Nazanin" panose="00000400000000000000" pitchFamily="2" charset="-78"/>
            </a:endParaRPr>
          </a:p>
        </p:txBody>
      </p:sp>
      <p:graphicFrame>
        <p:nvGraphicFramePr>
          <p:cNvPr id="6" name="Diagram 5">
            <a:extLst>
              <a:ext uri="{FF2B5EF4-FFF2-40B4-BE49-F238E27FC236}">
                <a16:creationId xmlns:a16="http://schemas.microsoft.com/office/drawing/2014/main" xmlns="" id="{9A494CE3-5090-4812-8CD6-B108692B7162}"/>
              </a:ext>
            </a:extLst>
          </p:cNvPr>
          <p:cNvGraphicFramePr/>
          <p:nvPr>
            <p:extLst>
              <p:ext uri="{D42A27DB-BD31-4B8C-83A1-F6EECF244321}">
                <p14:modId xmlns:p14="http://schemas.microsoft.com/office/powerpoint/2010/main" val="1906089582"/>
              </p:ext>
            </p:extLst>
          </p:nvPr>
        </p:nvGraphicFramePr>
        <p:xfrm>
          <a:off x="-519789" y="1461946"/>
          <a:ext cx="7862365" cy="4943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xmlns="" id="{8FB95933-49E2-4788-B8E4-FB881D6BD16A}"/>
              </a:ext>
            </a:extLst>
          </p:cNvPr>
          <p:cNvGraphicFramePr/>
          <p:nvPr>
            <p:extLst>
              <p:ext uri="{D42A27DB-BD31-4B8C-83A1-F6EECF244321}">
                <p14:modId xmlns:p14="http://schemas.microsoft.com/office/powerpoint/2010/main" val="2274486430"/>
              </p:ext>
            </p:extLst>
          </p:nvPr>
        </p:nvGraphicFramePr>
        <p:xfrm>
          <a:off x="7010400" y="1704108"/>
          <a:ext cx="4973782" cy="46966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3">
            <a:extLst>
              <a:ext uri="{FF2B5EF4-FFF2-40B4-BE49-F238E27FC236}">
                <a16:creationId xmlns:a16="http://schemas.microsoft.com/office/drawing/2014/main" xmlns="" id="{2C0C49AB-B4BA-46A6-A355-A0405B362790}"/>
              </a:ext>
            </a:extLst>
          </p:cNvPr>
          <p:cNvSpPr>
            <a:spLocks noGrp="1"/>
          </p:cNvSpPr>
          <p:nvPr/>
        </p:nvSpPr>
        <p:spPr bwMode="gray">
          <a:xfrm>
            <a:off x="10380311" y="293716"/>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a-IR" dirty="0"/>
              <a:t>۵</a:t>
            </a:r>
          </a:p>
        </p:txBody>
      </p:sp>
    </p:spTree>
    <p:extLst>
      <p:ext uri="{BB962C8B-B14F-4D97-AF65-F5344CB8AC3E}">
        <p14:creationId xmlns:p14="http://schemas.microsoft.com/office/powerpoint/2010/main" val="371848062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D0A44-A3DD-41DB-91F8-FF56A3DDD682}"/>
              </a:ext>
            </a:extLst>
          </p:cNvPr>
          <p:cNvSpPr>
            <a:spLocks noGrp="1"/>
          </p:cNvSpPr>
          <p:nvPr>
            <p:ph type="title"/>
          </p:nvPr>
        </p:nvSpPr>
        <p:spPr>
          <a:xfrm>
            <a:off x="685868" y="0"/>
            <a:ext cx="9404723" cy="767687"/>
          </a:xfrm>
        </p:spPr>
        <p:txBody>
          <a:bodyPr/>
          <a:lstStyle/>
          <a:p>
            <a:pPr algn="ctr"/>
            <a:r>
              <a:rPr lang="fa-IR" dirty="0">
                <a:solidFill>
                  <a:schemeClr val="accent1">
                    <a:lumMod val="60000"/>
                    <a:lumOff val="40000"/>
                  </a:schemeClr>
                </a:solidFill>
                <a:cs typeface="B Titr" panose="00000700000000000000" pitchFamily="2" charset="-78"/>
              </a:rPr>
              <a:t>تحلیل و بررسی رقبا</a:t>
            </a:r>
            <a:endParaRPr lang="en-US" dirty="0">
              <a:solidFill>
                <a:schemeClr val="accent1">
                  <a:lumMod val="60000"/>
                  <a:lumOff val="40000"/>
                </a:schemeClr>
              </a:solidFill>
              <a:cs typeface="B Titr" panose="00000700000000000000" pitchFamily="2" charset="-78"/>
            </a:endParaRPr>
          </a:p>
        </p:txBody>
      </p:sp>
      <p:sp>
        <p:nvSpPr>
          <p:cNvPr id="4" name="Slide Number Placeholder 3">
            <a:extLst>
              <a:ext uri="{FF2B5EF4-FFF2-40B4-BE49-F238E27FC236}">
                <a16:creationId xmlns:a16="http://schemas.microsoft.com/office/drawing/2014/main" xmlns="" id="{6E3AF778-9D01-4282-BBD8-780EEF8B06C6}"/>
              </a:ext>
            </a:extLst>
          </p:cNvPr>
          <p:cNvSpPr>
            <a:spLocks noGrp="1"/>
          </p:cNvSpPr>
          <p:nvPr>
            <p:ph type="sldNum" sz="quarter" idx="12"/>
          </p:nvPr>
        </p:nvSpPr>
        <p:spPr>
          <a:xfrm>
            <a:off x="10383648" y="383843"/>
            <a:ext cx="838199" cy="767687"/>
          </a:xfrm>
        </p:spPr>
        <p:txBody>
          <a:bodyPr/>
          <a:lstStyle/>
          <a:p>
            <a:r>
              <a:rPr lang="fa-IR" dirty="0"/>
              <a:t>۶</a:t>
            </a:r>
          </a:p>
        </p:txBody>
      </p:sp>
      <p:graphicFrame>
        <p:nvGraphicFramePr>
          <p:cNvPr id="5" name="Table 5">
            <a:extLst>
              <a:ext uri="{FF2B5EF4-FFF2-40B4-BE49-F238E27FC236}">
                <a16:creationId xmlns:a16="http://schemas.microsoft.com/office/drawing/2014/main" xmlns="" id="{56AFA47F-3AB4-4373-9C9A-A0578DA16593}"/>
              </a:ext>
            </a:extLst>
          </p:cNvPr>
          <p:cNvGraphicFramePr>
            <a:graphicFrameLocks noGrp="1"/>
          </p:cNvGraphicFramePr>
          <p:nvPr>
            <p:extLst>
              <p:ext uri="{D42A27DB-BD31-4B8C-83A1-F6EECF244321}">
                <p14:modId xmlns:p14="http://schemas.microsoft.com/office/powerpoint/2010/main" val="2991558693"/>
              </p:ext>
            </p:extLst>
          </p:nvPr>
        </p:nvGraphicFramePr>
        <p:xfrm>
          <a:off x="271559" y="838357"/>
          <a:ext cx="10101320" cy="3153358"/>
        </p:xfrm>
        <a:graphic>
          <a:graphicData uri="http://schemas.openxmlformats.org/drawingml/2006/table">
            <a:tbl>
              <a:tblPr firstRow="1" lastCol="1" bandRow="1">
                <a:tableStyleId>{93296810-A885-4BE3-A3E7-6D5BEEA58F35}</a:tableStyleId>
              </a:tblPr>
              <a:tblGrid>
                <a:gridCol w="1566449"/>
                <a:gridCol w="1566449">
                  <a:extLst>
                    <a:ext uri="{9D8B030D-6E8A-4147-A177-3AD203B41FA5}">
                      <a16:colId xmlns:a16="http://schemas.microsoft.com/office/drawing/2014/main" xmlns="" val="2370820054"/>
                    </a:ext>
                  </a:extLst>
                </a:gridCol>
                <a:gridCol w="1574398">
                  <a:extLst>
                    <a:ext uri="{9D8B030D-6E8A-4147-A177-3AD203B41FA5}">
                      <a16:colId xmlns:a16="http://schemas.microsoft.com/office/drawing/2014/main" xmlns="" val="1715927181"/>
                    </a:ext>
                  </a:extLst>
                </a:gridCol>
                <a:gridCol w="1670232">
                  <a:extLst>
                    <a:ext uri="{9D8B030D-6E8A-4147-A177-3AD203B41FA5}">
                      <a16:colId xmlns:a16="http://schemas.microsoft.com/office/drawing/2014/main" xmlns="" val="3391668240"/>
                    </a:ext>
                  </a:extLst>
                </a:gridCol>
                <a:gridCol w="1471720">
                  <a:extLst>
                    <a:ext uri="{9D8B030D-6E8A-4147-A177-3AD203B41FA5}">
                      <a16:colId xmlns:a16="http://schemas.microsoft.com/office/drawing/2014/main" xmlns="" val="4194097418"/>
                    </a:ext>
                  </a:extLst>
                </a:gridCol>
                <a:gridCol w="2252072">
                  <a:extLst>
                    <a:ext uri="{9D8B030D-6E8A-4147-A177-3AD203B41FA5}">
                      <a16:colId xmlns:a16="http://schemas.microsoft.com/office/drawing/2014/main" xmlns="" val="2838754197"/>
                    </a:ext>
                  </a:extLst>
                </a:gridCol>
              </a:tblGrid>
              <a:tr h="799611">
                <a:tc>
                  <a:txBody>
                    <a:bodyPr/>
                    <a:lstStyle/>
                    <a:p>
                      <a:pPr algn="ctr"/>
                      <a:r>
                        <a:rPr lang="fa-IR" sz="2000" b="0" dirty="0" smtClean="0">
                          <a:solidFill>
                            <a:schemeClr val="accent1">
                              <a:lumMod val="60000"/>
                              <a:lumOff val="40000"/>
                            </a:schemeClr>
                          </a:solidFill>
                          <a:cs typeface="B Titr" panose="00000700000000000000" pitchFamily="2" charset="-78"/>
                        </a:rPr>
                        <a:t>محصول ما</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2000" b="0" dirty="0">
                          <a:cs typeface="B Titr" panose="00000700000000000000" pitchFamily="2" charset="-78"/>
                        </a:rPr>
                        <a:t>زنیت مد</a:t>
                      </a:r>
                      <a:endParaRPr lang="en-US" sz="2000" b="0" dirty="0">
                        <a:cs typeface="B Titr" panose="00000700000000000000" pitchFamily="2" charset="-78"/>
                      </a:endParaRPr>
                    </a:p>
                    <a:p>
                      <a:pPr algn="ctr"/>
                      <a:endParaRPr lang="en-US" sz="2000" b="0" dirty="0">
                        <a:solidFill>
                          <a:schemeClr val="accent1">
                            <a:lumMod val="60000"/>
                            <a:lumOff val="40000"/>
                          </a:schemeClr>
                        </a:solidFill>
                        <a:cs typeface="B Titr" panose="00000700000000000000" pitchFamily="2" charset="-78"/>
                      </a:endParaRPr>
                    </a:p>
                  </a:txBody>
                  <a:tcPr anchor="ct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2000" b="0" dirty="0">
                          <a:cs typeface="B Titr" panose="00000700000000000000" pitchFamily="2" charset="-78"/>
                        </a:rPr>
                        <a:t>زیگالس مد </a:t>
                      </a:r>
                      <a:endParaRPr lang="en-US" sz="2000" b="0" dirty="0">
                        <a:cs typeface="B Titr" panose="00000700000000000000" pitchFamily="2" charset="-78"/>
                      </a:endParaRPr>
                    </a:p>
                    <a:p>
                      <a:pPr algn="ctr"/>
                      <a:endParaRPr lang="en-US" sz="2000" b="0" dirty="0">
                        <a:solidFill>
                          <a:schemeClr val="accent1">
                            <a:lumMod val="60000"/>
                            <a:lumOff val="40000"/>
                          </a:schemeClr>
                        </a:solidFill>
                        <a:cs typeface="B Titr" panose="00000700000000000000" pitchFamily="2" charset="-78"/>
                      </a:endParaRPr>
                    </a:p>
                  </a:txBody>
                  <a:tcPr anchor="ctr"/>
                </a:tc>
                <a:tc>
                  <a:txBody>
                    <a:bodyPr/>
                    <a:lstStyle/>
                    <a:p>
                      <a:pPr lvl="0" algn="ctr"/>
                      <a:r>
                        <a:rPr lang="fa-IR" sz="2000" b="0" dirty="0">
                          <a:cs typeface="B Titr" panose="00000700000000000000" pitchFamily="2" charset="-78"/>
                        </a:rPr>
                        <a:t>ایرداکتر</a:t>
                      </a:r>
                      <a:endParaRPr lang="en-US" sz="2000" b="0" dirty="0">
                        <a:cs typeface="B Titr" panose="00000700000000000000" pitchFamily="2" charset="-78"/>
                      </a:endParaRPr>
                    </a:p>
                  </a:txBody>
                  <a:tcPr anchor="ctr"/>
                </a:tc>
                <a:tc>
                  <a:txBody>
                    <a:bodyPr/>
                    <a:lstStyle/>
                    <a:p>
                      <a:pPr lvl="0" algn="ctr"/>
                      <a:r>
                        <a:rPr lang="fa-IR" sz="2000" b="0" dirty="0">
                          <a:cs typeface="B Titr" panose="00000700000000000000" pitchFamily="2" charset="-78"/>
                        </a:rPr>
                        <a:t>ایزی لایف</a:t>
                      </a:r>
                      <a:endParaRPr lang="en-US" sz="2000" b="0" dirty="0">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نام برند</a:t>
                      </a:r>
                      <a:endParaRPr lang="en-US" sz="2000" b="0" dirty="0">
                        <a:solidFill>
                          <a:schemeClr val="accent1">
                            <a:lumMod val="60000"/>
                            <a:lumOff val="40000"/>
                          </a:schemeClr>
                        </a:solidFill>
                        <a:cs typeface="B Titr" panose="00000700000000000000" pitchFamily="2" charset="-78"/>
                      </a:endParaRPr>
                    </a:p>
                  </a:txBody>
                  <a:tcPr anchor="ctr"/>
                </a:tc>
                <a:extLst>
                  <a:ext uri="{0D108BD9-81ED-4DB2-BD59-A6C34878D82A}">
                    <a16:rowId xmlns:a16="http://schemas.microsoft.com/office/drawing/2014/main" xmlns="" val="1596071805"/>
                  </a:ext>
                </a:extLst>
              </a:tr>
              <a:tr h="533589">
                <a:tc>
                  <a:txBody>
                    <a:bodyPr/>
                    <a:lstStyle/>
                    <a:p>
                      <a:pPr algn="ctr"/>
                      <a:r>
                        <a:rPr lang="fa-IR" sz="2000" b="0" dirty="0" smtClean="0">
                          <a:solidFill>
                            <a:schemeClr val="accent1">
                              <a:lumMod val="60000"/>
                              <a:lumOff val="40000"/>
                            </a:schemeClr>
                          </a:solidFill>
                          <a:cs typeface="B Titr" panose="00000700000000000000" pitchFamily="2" charset="-78"/>
                        </a:rPr>
                        <a:t>20،000،000</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21،500،000</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34،500،000</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28،500،000</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20،000،000</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قیمت(ریال)</a:t>
                      </a:r>
                      <a:endParaRPr lang="en-US" sz="2000" b="0" dirty="0">
                        <a:solidFill>
                          <a:schemeClr val="accent1">
                            <a:lumMod val="60000"/>
                            <a:lumOff val="40000"/>
                          </a:schemeClr>
                        </a:solidFill>
                        <a:cs typeface="B Titr" panose="00000700000000000000" pitchFamily="2" charset="-78"/>
                      </a:endParaRPr>
                    </a:p>
                  </a:txBody>
                  <a:tcPr anchor="ctr"/>
                </a:tc>
                <a:extLst>
                  <a:ext uri="{0D108BD9-81ED-4DB2-BD59-A6C34878D82A}">
                    <a16:rowId xmlns:a16="http://schemas.microsoft.com/office/drawing/2014/main" xmlns="" val="275517905"/>
                  </a:ext>
                </a:extLst>
              </a:tr>
              <a:tr h="581411">
                <a:tc>
                  <a:txBody>
                    <a:bodyPr/>
                    <a:lstStyle/>
                    <a:p>
                      <a:pPr algn="ctr"/>
                      <a:r>
                        <a:rPr lang="fa-IR" sz="2000" b="0" dirty="0" smtClean="0">
                          <a:solidFill>
                            <a:schemeClr val="accent1">
                              <a:lumMod val="60000"/>
                              <a:lumOff val="40000"/>
                            </a:schemeClr>
                          </a:solidFill>
                          <a:cs typeface="B Titr" panose="00000700000000000000" pitchFamily="2" charset="-78"/>
                        </a:rPr>
                        <a:t>بله</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خیر</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خیر</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خیر</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خیر</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ضد آب بودن</a:t>
                      </a:r>
                      <a:endParaRPr lang="en-US" sz="2000" b="0" dirty="0">
                        <a:solidFill>
                          <a:schemeClr val="accent1">
                            <a:lumMod val="60000"/>
                            <a:lumOff val="40000"/>
                          </a:schemeClr>
                        </a:solidFill>
                        <a:cs typeface="B Titr" panose="00000700000000000000" pitchFamily="2" charset="-78"/>
                      </a:endParaRPr>
                    </a:p>
                  </a:txBody>
                  <a:tcPr anchor="ctr"/>
                </a:tc>
                <a:extLst>
                  <a:ext uri="{0D108BD9-81ED-4DB2-BD59-A6C34878D82A}">
                    <a16:rowId xmlns:a16="http://schemas.microsoft.com/office/drawing/2014/main" xmlns="" val="4095193391"/>
                  </a:ext>
                </a:extLst>
              </a:tr>
              <a:tr h="567730">
                <a:tc>
                  <a:txBody>
                    <a:bodyPr/>
                    <a:lstStyle/>
                    <a:p>
                      <a:pPr algn="ctr"/>
                      <a:r>
                        <a:rPr lang="fa-IR" sz="2000" b="0" dirty="0" smtClean="0">
                          <a:solidFill>
                            <a:schemeClr val="accent1">
                              <a:lumMod val="60000"/>
                              <a:lumOff val="40000"/>
                            </a:schemeClr>
                          </a:solidFill>
                          <a:cs typeface="B Titr" panose="00000700000000000000" pitchFamily="2" charset="-78"/>
                        </a:rPr>
                        <a:t>بله</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خیر</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خیر</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خیر</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خیر</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آنتی باکتریال بودن</a:t>
                      </a:r>
                      <a:endParaRPr lang="en-US" sz="2000" b="0" dirty="0">
                        <a:solidFill>
                          <a:schemeClr val="accent1">
                            <a:lumMod val="60000"/>
                            <a:lumOff val="40000"/>
                          </a:schemeClr>
                        </a:solidFill>
                        <a:cs typeface="B Titr" panose="00000700000000000000" pitchFamily="2" charset="-78"/>
                      </a:endParaRPr>
                    </a:p>
                  </a:txBody>
                  <a:tcPr anchor="ctr"/>
                </a:tc>
                <a:extLst>
                  <a:ext uri="{0D108BD9-81ED-4DB2-BD59-A6C34878D82A}">
                    <a16:rowId xmlns:a16="http://schemas.microsoft.com/office/drawing/2014/main" xmlns="" val="2715868303"/>
                  </a:ext>
                </a:extLst>
              </a:tr>
              <a:tr h="671017">
                <a:tc>
                  <a:txBody>
                    <a:bodyPr/>
                    <a:lstStyle/>
                    <a:p>
                      <a:pPr algn="ctr"/>
                      <a:r>
                        <a:rPr lang="fa-IR" sz="2000" b="0" dirty="0" smtClean="0">
                          <a:solidFill>
                            <a:schemeClr val="accent1">
                              <a:lumMod val="60000"/>
                              <a:lumOff val="40000"/>
                            </a:schemeClr>
                          </a:solidFill>
                          <a:cs typeface="B Titr" panose="00000700000000000000" pitchFamily="2" charset="-78"/>
                        </a:rPr>
                        <a:t>بله</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خیر</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خیر</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خیر</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خیر</a:t>
                      </a:r>
                      <a:endParaRPr lang="en-US" sz="2000" b="0" dirty="0">
                        <a:solidFill>
                          <a:schemeClr val="accent1">
                            <a:lumMod val="60000"/>
                            <a:lumOff val="40000"/>
                          </a:schemeClr>
                        </a:solidFill>
                        <a:cs typeface="B Titr" panose="00000700000000000000" pitchFamily="2" charset="-78"/>
                      </a:endParaRPr>
                    </a:p>
                  </a:txBody>
                  <a:tcPr anchor="ctr"/>
                </a:tc>
                <a:tc>
                  <a:txBody>
                    <a:bodyPr/>
                    <a:lstStyle/>
                    <a:p>
                      <a:pPr algn="ctr"/>
                      <a:r>
                        <a:rPr lang="fa-IR" sz="2000" b="0" dirty="0">
                          <a:solidFill>
                            <a:schemeClr val="accent1">
                              <a:lumMod val="60000"/>
                              <a:lumOff val="40000"/>
                            </a:schemeClr>
                          </a:solidFill>
                          <a:cs typeface="B Titr" panose="00000700000000000000" pitchFamily="2" charset="-78"/>
                        </a:rPr>
                        <a:t>تهویه کننده ی هوا</a:t>
                      </a:r>
                      <a:endParaRPr lang="en-US" sz="2000" b="0" dirty="0">
                        <a:solidFill>
                          <a:schemeClr val="accent1">
                            <a:lumMod val="60000"/>
                            <a:lumOff val="40000"/>
                          </a:schemeClr>
                        </a:solidFill>
                        <a:cs typeface="B Titr" panose="00000700000000000000" pitchFamily="2" charset="-78"/>
                      </a:endParaRPr>
                    </a:p>
                  </a:txBody>
                  <a:tcPr anchor="ctr"/>
                </a:tc>
                <a:extLst>
                  <a:ext uri="{0D108BD9-81ED-4DB2-BD59-A6C34878D82A}">
                    <a16:rowId xmlns:a16="http://schemas.microsoft.com/office/drawing/2014/main" xmlns="" val="785463585"/>
                  </a:ext>
                </a:extLst>
              </a:tr>
            </a:tbl>
          </a:graphicData>
        </a:graphic>
      </p:graphicFrame>
      <p:sp>
        <p:nvSpPr>
          <p:cNvPr id="9" name="Title 1">
            <a:extLst>
              <a:ext uri="{FF2B5EF4-FFF2-40B4-BE49-F238E27FC236}">
                <a16:creationId xmlns:a16="http://schemas.microsoft.com/office/drawing/2014/main" xmlns="" id="{B6F61F33-C1CA-487E-8B25-DBE341F17184}"/>
              </a:ext>
            </a:extLst>
          </p:cNvPr>
          <p:cNvSpPr txBox="1">
            <a:spLocks/>
          </p:cNvSpPr>
          <p:nvPr/>
        </p:nvSpPr>
        <p:spPr>
          <a:xfrm>
            <a:off x="426891" y="4277374"/>
            <a:ext cx="11338218" cy="2304115"/>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fontScale="97500"/>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fa-IR" sz="2800" dirty="0">
                <a:solidFill>
                  <a:schemeClr val="accent2"/>
                </a:solidFill>
                <a:cs typeface="B Nazanin" panose="00000400000000000000" pitchFamily="2" charset="-78"/>
              </a:rPr>
              <a:t>استراتژی ورود به بازار </a:t>
            </a:r>
            <a:r>
              <a:rPr lang="fa-IR" sz="2800" dirty="0">
                <a:solidFill>
                  <a:srgbClr val="FF0000"/>
                </a:solidFill>
                <a:cs typeface="B Nazanin" panose="00000400000000000000" pitchFamily="2" charset="-78"/>
              </a:rPr>
              <a:t>:</a:t>
            </a:r>
            <a:r>
              <a:rPr lang="fa-IR" sz="2800" dirty="0">
                <a:solidFill>
                  <a:schemeClr val="accent2"/>
                </a:solidFill>
                <a:cs typeface="B Nazanin" panose="00000400000000000000" pitchFamily="2" charset="-78"/>
              </a:rPr>
              <a:t/>
            </a:r>
            <a:br>
              <a:rPr lang="fa-IR" sz="2800" dirty="0">
                <a:solidFill>
                  <a:schemeClr val="accent2"/>
                </a:solidFill>
                <a:cs typeface="B Nazanin" panose="00000400000000000000" pitchFamily="2" charset="-78"/>
              </a:rPr>
            </a:br>
            <a:r>
              <a:rPr lang="fa-IR" sz="2800" dirty="0">
                <a:solidFill>
                  <a:schemeClr val="accent2"/>
                </a:solidFill>
                <a:cs typeface="B Nazanin" panose="00000400000000000000" pitchFamily="2" charset="-78"/>
              </a:rPr>
              <a:t>با یک شرکت پخش که در این زمینه تجربه دارد قرار داد توزیع ( پخش و فروش </a:t>
            </a:r>
            <a:r>
              <a:rPr lang="fa-IR" sz="2800" dirty="0">
                <a:solidFill>
                  <a:srgbClr val="FF0000"/>
                </a:solidFill>
                <a:cs typeface="B Nazanin" panose="00000400000000000000" pitchFamily="2" charset="-78"/>
              </a:rPr>
              <a:t>)</a:t>
            </a:r>
            <a:r>
              <a:rPr lang="fa-IR" sz="2800" dirty="0">
                <a:solidFill>
                  <a:schemeClr val="accent2"/>
                </a:solidFill>
                <a:cs typeface="B Nazanin" panose="00000400000000000000" pitchFamily="2" charset="-78"/>
              </a:rPr>
              <a:t> می بندیم</a:t>
            </a:r>
            <a:r>
              <a:rPr lang="fa-IR" sz="2800" dirty="0">
                <a:solidFill>
                  <a:srgbClr val="FF0000"/>
                </a:solidFill>
                <a:cs typeface="B Nazanin" panose="00000400000000000000" pitchFamily="2" charset="-78"/>
              </a:rPr>
              <a:t>. </a:t>
            </a:r>
            <a:r>
              <a:rPr lang="fa-IR" sz="2800" dirty="0">
                <a:solidFill>
                  <a:schemeClr val="accent2"/>
                </a:solidFill>
                <a:cs typeface="B Nazanin" panose="00000400000000000000" pitchFamily="2" charset="-78"/>
              </a:rPr>
              <a:t/>
            </a:r>
            <a:br>
              <a:rPr lang="fa-IR" sz="2800" dirty="0">
                <a:solidFill>
                  <a:schemeClr val="accent2"/>
                </a:solidFill>
                <a:cs typeface="B Nazanin" panose="00000400000000000000" pitchFamily="2" charset="-78"/>
              </a:rPr>
            </a:br>
            <a:r>
              <a:rPr lang="fa-IR" sz="2800" dirty="0">
                <a:solidFill>
                  <a:schemeClr val="accent2"/>
                </a:solidFill>
                <a:cs typeface="B Nazanin" panose="00000400000000000000" pitchFamily="2" charset="-78"/>
              </a:rPr>
              <a:t>استراتژی بازار یابی و تبلیغات </a:t>
            </a:r>
            <a:r>
              <a:rPr lang="fa-IR" sz="2800" dirty="0">
                <a:solidFill>
                  <a:srgbClr val="FF0000"/>
                </a:solidFill>
                <a:cs typeface="B Nazanin" panose="00000400000000000000" pitchFamily="2" charset="-78"/>
              </a:rPr>
              <a:t>:</a:t>
            </a:r>
            <a:r>
              <a:rPr lang="fa-IR" sz="2800" dirty="0">
                <a:solidFill>
                  <a:schemeClr val="accent2"/>
                </a:solidFill>
                <a:cs typeface="B Nazanin" panose="00000400000000000000" pitchFamily="2" charset="-78"/>
              </a:rPr>
              <a:t/>
            </a:r>
            <a:br>
              <a:rPr lang="fa-IR" sz="2800" dirty="0">
                <a:solidFill>
                  <a:schemeClr val="accent2"/>
                </a:solidFill>
                <a:cs typeface="B Nazanin" panose="00000400000000000000" pitchFamily="2" charset="-78"/>
              </a:rPr>
            </a:br>
            <a:r>
              <a:rPr lang="fa-IR" sz="2800" dirty="0">
                <a:solidFill>
                  <a:schemeClr val="accent2"/>
                </a:solidFill>
                <a:cs typeface="B Nazanin" panose="00000400000000000000" pitchFamily="2" charset="-78"/>
              </a:rPr>
              <a:t>با استفاده از فکس </a:t>
            </a:r>
            <a:r>
              <a:rPr lang="fa-IR" sz="2800" dirty="0">
                <a:solidFill>
                  <a:srgbClr val="FF0000"/>
                </a:solidFill>
                <a:cs typeface="B Nazanin" panose="00000400000000000000" pitchFamily="2" charset="-78"/>
              </a:rPr>
              <a:t>، </a:t>
            </a:r>
            <a:r>
              <a:rPr lang="fa-IR" sz="2800" dirty="0">
                <a:solidFill>
                  <a:schemeClr val="accent2"/>
                </a:solidFill>
                <a:cs typeface="B Nazanin" panose="00000400000000000000" pitchFamily="2" charset="-78"/>
              </a:rPr>
              <a:t>ایمیل </a:t>
            </a:r>
            <a:r>
              <a:rPr lang="fa-IR" sz="2800" dirty="0">
                <a:solidFill>
                  <a:srgbClr val="FF0000"/>
                </a:solidFill>
                <a:cs typeface="B Nazanin" panose="00000400000000000000" pitchFamily="2" charset="-78"/>
              </a:rPr>
              <a:t>، </a:t>
            </a:r>
            <a:r>
              <a:rPr lang="fa-IR" sz="2800" dirty="0">
                <a:solidFill>
                  <a:schemeClr val="accent2"/>
                </a:solidFill>
                <a:cs typeface="B Nazanin" panose="00000400000000000000" pitchFamily="2" charset="-78"/>
              </a:rPr>
              <a:t>شبکه های اجتماعی </a:t>
            </a:r>
            <a:r>
              <a:rPr lang="fa-IR" sz="2800" dirty="0">
                <a:solidFill>
                  <a:srgbClr val="FF0000"/>
                </a:solidFill>
                <a:cs typeface="B Nazanin" panose="00000400000000000000" pitchFamily="2" charset="-78"/>
              </a:rPr>
              <a:t>(</a:t>
            </a:r>
            <a:r>
              <a:rPr lang="fa-IR" sz="2800" dirty="0">
                <a:solidFill>
                  <a:schemeClr val="accent2"/>
                </a:solidFill>
                <a:cs typeface="B Nazanin" panose="00000400000000000000" pitchFamily="2" charset="-78"/>
              </a:rPr>
              <a:t> اینستاگرام </a:t>
            </a:r>
            <a:r>
              <a:rPr lang="fa-IR" sz="2800" dirty="0">
                <a:solidFill>
                  <a:srgbClr val="FF0000"/>
                </a:solidFill>
                <a:cs typeface="B Nazanin" panose="00000400000000000000" pitchFamily="2" charset="-78"/>
              </a:rPr>
              <a:t>،</a:t>
            </a:r>
            <a:r>
              <a:rPr lang="fa-IR" sz="2800" dirty="0">
                <a:solidFill>
                  <a:schemeClr val="accent2"/>
                </a:solidFill>
                <a:cs typeface="B Nazanin" panose="00000400000000000000" pitchFamily="2" charset="-78"/>
              </a:rPr>
              <a:t> توایتر</a:t>
            </a:r>
            <a:r>
              <a:rPr lang="fa-IR" sz="2800" dirty="0">
                <a:solidFill>
                  <a:srgbClr val="FF0000"/>
                </a:solidFill>
                <a:cs typeface="B Nazanin" panose="00000400000000000000" pitchFamily="2" charset="-78"/>
              </a:rPr>
              <a:t>)</a:t>
            </a:r>
            <a:r>
              <a:rPr lang="fa-IR" sz="2800" dirty="0">
                <a:solidFill>
                  <a:schemeClr val="accent2"/>
                </a:solidFill>
                <a:cs typeface="B Nazanin" panose="00000400000000000000" pitchFamily="2" charset="-78"/>
              </a:rPr>
              <a:t> تبلیغات خود را انجام می دهیم و با واحد تبلیغات شرکت پخشمان هم همکاری می کنیم </a:t>
            </a:r>
            <a:r>
              <a:rPr lang="fa-IR" sz="2800" dirty="0">
                <a:solidFill>
                  <a:srgbClr val="FF0000"/>
                </a:solidFill>
                <a:cs typeface="B Nazanin" panose="00000400000000000000" pitchFamily="2" charset="-78"/>
              </a:rPr>
              <a:t>.</a:t>
            </a:r>
            <a:endParaRPr lang="en-US" sz="2800" dirty="0">
              <a:solidFill>
                <a:schemeClr val="accent2"/>
              </a:solidFill>
              <a:cs typeface="B Nazanin" panose="00000400000000000000" pitchFamily="2" charset="-78"/>
            </a:endParaRPr>
          </a:p>
        </p:txBody>
      </p:sp>
    </p:spTree>
    <p:extLst>
      <p:ext uri="{BB962C8B-B14F-4D97-AF65-F5344CB8AC3E}">
        <p14:creationId xmlns:p14="http://schemas.microsoft.com/office/powerpoint/2010/main" val="424278593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8244A0-42F6-4AA0-A384-87C675E6F7E8}"/>
              </a:ext>
            </a:extLst>
          </p:cNvPr>
          <p:cNvSpPr>
            <a:spLocks noGrp="1"/>
          </p:cNvSpPr>
          <p:nvPr>
            <p:ph type="title"/>
          </p:nvPr>
        </p:nvSpPr>
        <p:spPr>
          <a:xfrm>
            <a:off x="-1195941" y="1550503"/>
            <a:ext cx="9404723" cy="767687"/>
          </a:xfrm>
        </p:spPr>
        <p:txBody>
          <a:bodyPr/>
          <a:lstStyle/>
          <a:p>
            <a:pPr algn="ctr"/>
            <a:r>
              <a:rPr lang="fa-IR" dirty="0">
                <a:solidFill>
                  <a:schemeClr val="accent1">
                    <a:lumMod val="60000"/>
                    <a:lumOff val="40000"/>
                  </a:schemeClr>
                </a:solidFill>
              </a:rPr>
              <a:t>مشتری ها</a:t>
            </a:r>
            <a:endParaRPr lang="en-US" dirty="0">
              <a:solidFill>
                <a:schemeClr val="accent1">
                  <a:lumMod val="60000"/>
                  <a:lumOff val="40000"/>
                </a:schemeClr>
              </a:solidFill>
            </a:endParaRPr>
          </a:p>
        </p:txBody>
      </p:sp>
      <p:sp>
        <p:nvSpPr>
          <p:cNvPr id="4" name="Slide Number Placeholder 3">
            <a:extLst>
              <a:ext uri="{FF2B5EF4-FFF2-40B4-BE49-F238E27FC236}">
                <a16:creationId xmlns:a16="http://schemas.microsoft.com/office/drawing/2014/main" xmlns="" id="{718D2C68-8DAB-4761-A478-7269C6745DD1}"/>
              </a:ext>
            </a:extLst>
          </p:cNvPr>
          <p:cNvSpPr>
            <a:spLocks noGrp="1"/>
          </p:cNvSpPr>
          <p:nvPr>
            <p:ph type="sldNum" sz="quarter" idx="12"/>
          </p:nvPr>
        </p:nvSpPr>
        <p:spPr/>
        <p:txBody>
          <a:bodyPr/>
          <a:lstStyle/>
          <a:p>
            <a:r>
              <a:rPr lang="fa-IR" dirty="0"/>
              <a:t>۷</a:t>
            </a:r>
          </a:p>
        </p:txBody>
      </p:sp>
      <p:graphicFrame>
        <p:nvGraphicFramePr>
          <p:cNvPr id="5" name="Diagram 4">
            <a:extLst>
              <a:ext uri="{FF2B5EF4-FFF2-40B4-BE49-F238E27FC236}">
                <a16:creationId xmlns:a16="http://schemas.microsoft.com/office/drawing/2014/main" xmlns="" id="{8192A854-802F-4F21-AD66-F578957036ED}"/>
              </a:ext>
            </a:extLst>
          </p:cNvPr>
          <p:cNvGraphicFramePr/>
          <p:nvPr>
            <p:extLst>
              <p:ext uri="{D42A27DB-BD31-4B8C-83A1-F6EECF244321}">
                <p14:modId xmlns:p14="http://schemas.microsoft.com/office/powerpoint/2010/main" val="3261637970"/>
              </p:ext>
            </p:extLst>
          </p:nvPr>
        </p:nvGraphicFramePr>
        <p:xfrm>
          <a:off x="-748748" y="79473"/>
          <a:ext cx="8839200" cy="2408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xmlns="" id="{9CD90C48-2331-4CEF-B202-E1D53EDF67B6}"/>
              </a:ext>
            </a:extLst>
          </p:cNvPr>
          <p:cNvGraphicFramePr/>
          <p:nvPr>
            <p:extLst>
              <p:ext uri="{D42A27DB-BD31-4B8C-83A1-F6EECF244321}">
                <p14:modId xmlns:p14="http://schemas.microsoft.com/office/powerpoint/2010/main" val="1059887228"/>
              </p:ext>
            </p:extLst>
          </p:nvPr>
        </p:nvGraphicFramePr>
        <p:xfrm>
          <a:off x="4800793" y="944953"/>
          <a:ext cx="8839199" cy="56173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xmlns="" id="{A921D739-7033-4C62-BB3B-76E4A52EDCD8}"/>
              </a:ext>
            </a:extLst>
          </p:cNvPr>
          <p:cNvSpPr txBox="1"/>
          <p:nvPr/>
        </p:nvSpPr>
        <p:spPr>
          <a:xfrm>
            <a:off x="2340762" y="3193641"/>
            <a:ext cx="2862469" cy="707886"/>
          </a:xfrm>
          <a:prstGeom prst="rect">
            <a:avLst/>
          </a:prstGeom>
          <a:noFill/>
          <a:ln w="76200">
            <a:solidFill>
              <a:schemeClr val="accent6">
                <a:lumMod val="60000"/>
                <a:lumOff val="40000"/>
              </a:schemeClr>
            </a:solidFill>
          </a:ln>
        </p:spPr>
        <p:txBody>
          <a:bodyPr wrap="square" rtlCol="0">
            <a:spAutoFit/>
          </a:bodyPr>
          <a:lstStyle/>
          <a:p>
            <a:pPr algn="ctr" rtl="1"/>
            <a:r>
              <a:rPr lang="fa-IR" sz="4000" dirty="0">
                <a:solidFill>
                  <a:schemeClr val="accent1">
                    <a:lumMod val="60000"/>
                    <a:lumOff val="40000"/>
                  </a:schemeClr>
                </a:solidFill>
                <a:cs typeface="B Nazanin" panose="00000400000000000000" pitchFamily="2" charset="-78"/>
              </a:rPr>
              <a:t>ارزش پیشنهادی</a:t>
            </a:r>
            <a:endParaRPr lang="en-US" sz="4000" dirty="0">
              <a:solidFill>
                <a:schemeClr val="accent1">
                  <a:lumMod val="60000"/>
                  <a:lumOff val="40000"/>
                </a:schemeClr>
              </a:solidFill>
              <a:cs typeface="B Nazanin" panose="00000400000000000000" pitchFamily="2" charset="-78"/>
            </a:endParaRPr>
          </a:p>
        </p:txBody>
      </p:sp>
      <p:sp>
        <p:nvSpPr>
          <p:cNvPr id="10" name="TextBox 9">
            <a:extLst>
              <a:ext uri="{FF2B5EF4-FFF2-40B4-BE49-F238E27FC236}">
                <a16:creationId xmlns:a16="http://schemas.microsoft.com/office/drawing/2014/main" xmlns="" id="{45953BB3-815C-4C78-9B22-11452AF91CE0}"/>
              </a:ext>
            </a:extLst>
          </p:cNvPr>
          <p:cNvSpPr txBox="1"/>
          <p:nvPr/>
        </p:nvSpPr>
        <p:spPr>
          <a:xfrm>
            <a:off x="372280" y="5053522"/>
            <a:ext cx="6268279" cy="1384995"/>
          </a:xfrm>
          <a:prstGeom prst="rect">
            <a:avLst/>
          </a:prstGeom>
          <a:solidFill>
            <a:schemeClr val="accent4">
              <a:lumMod val="60000"/>
              <a:lumOff val="40000"/>
            </a:schemeClr>
          </a:solidFill>
          <a:ln>
            <a:noFill/>
          </a:ln>
        </p:spPr>
        <p:txBody>
          <a:bodyPr wrap="square" rtlCol="0">
            <a:spAutoFit/>
          </a:bodyPr>
          <a:lstStyle/>
          <a:p>
            <a:pPr algn="ctr" rtl="1"/>
            <a:r>
              <a:rPr lang="fa-IR" sz="2800" dirty="0">
                <a:cs typeface="B Nazanin" panose="00000400000000000000" pitchFamily="2" charset="-78"/>
              </a:rPr>
              <a:t>تشتک با قابلیت گردش جریان هوا</a:t>
            </a:r>
          </a:p>
          <a:p>
            <a:pPr algn="ctr" rtl="1"/>
            <a:r>
              <a:rPr lang="fa-IR" sz="2800" dirty="0">
                <a:cs typeface="B Nazanin" panose="00000400000000000000" pitchFamily="2" charset="-78"/>
              </a:rPr>
              <a:t>همچنین داراي پوشش ضد آب و ضد باکتري، ضد </a:t>
            </a:r>
            <a:r>
              <a:rPr lang="fa-IR" sz="2800" dirty="0" smtClean="0">
                <a:cs typeface="B Nazanin" panose="00000400000000000000" pitchFamily="2" charset="-78"/>
              </a:rPr>
              <a:t>ویروس، جلوگیری از هزینه های درمان بیماری </a:t>
            </a:r>
            <a:endParaRPr lang="en-US" sz="2800" dirty="0">
              <a:cs typeface="B Nazanin" panose="00000400000000000000" pitchFamily="2" charset="-78"/>
            </a:endParaRPr>
          </a:p>
        </p:txBody>
      </p:sp>
      <p:cxnSp>
        <p:nvCxnSpPr>
          <p:cNvPr id="6" name="Connector: Curved 5">
            <a:extLst>
              <a:ext uri="{FF2B5EF4-FFF2-40B4-BE49-F238E27FC236}">
                <a16:creationId xmlns:a16="http://schemas.microsoft.com/office/drawing/2014/main" xmlns="" id="{56391D39-F8DD-4E38-AD58-0B14140B20E6}"/>
              </a:ext>
            </a:extLst>
          </p:cNvPr>
          <p:cNvCxnSpPr/>
          <p:nvPr/>
        </p:nvCxnSpPr>
        <p:spPr>
          <a:xfrm rot="16200000" flipH="1">
            <a:off x="3604591" y="4134677"/>
            <a:ext cx="821635" cy="689113"/>
          </a:xfrm>
          <a:prstGeom prst="curvedConnector3">
            <a:avLst/>
          </a:prstGeom>
          <a:ln w="38100">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6C6C0557-64D5-40EE-AB8C-C0813393C5C9}"/>
              </a:ext>
            </a:extLst>
          </p:cNvPr>
          <p:cNvCxnSpPr/>
          <p:nvPr/>
        </p:nvCxnSpPr>
        <p:spPr>
          <a:xfrm>
            <a:off x="4632230" y="1949260"/>
            <a:ext cx="1357911" cy="290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6FE1E0CE-EC38-4169-8109-9A173E11A0E1}"/>
              </a:ext>
            </a:extLst>
          </p:cNvPr>
          <p:cNvCxnSpPr>
            <a:cxnSpLocks/>
          </p:cNvCxnSpPr>
          <p:nvPr/>
        </p:nvCxnSpPr>
        <p:spPr>
          <a:xfrm flipV="1">
            <a:off x="4439676" y="1426749"/>
            <a:ext cx="871509" cy="324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00214A80-B586-4107-A87E-494B4F3C756E}"/>
              </a:ext>
            </a:extLst>
          </p:cNvPr>
          <p:cNvCxnSpPr>
            <a:cxnSpLocks/>
          </p:cNvCxnSpPr>
          <p:nvPr/>
        </p:nvCxnSpPr>
        <p:spPr>
          <a:xfrm flipV="1">
            <a:off x="4009106" y="1016629"/>
            <a:ext cx="210156" cy="533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55D3D6CC-8EB8-46C6-B0A2-72B33BFCB999}"/>
              </a:ext>
            </a:extLst>
          </p:cNvPr>
          <p:cNvCxnSpPr>
            <a:cxnSpLocks/>
          </p:cNvCxnSpPr>
          <p:nvPr/>
        </p:nvCxnSpPr>
        <p:spPr>
          <a:xfrm flipH="1" flipV="1">
            <a:off x="3049825" y="944953"/>
            <a:ext cx="167594" cy="605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9E6A70F2-736F-4AA3-8098-DDA68D079218}"/>
              </a:ext>
            </a:extLst>
          </p:cNvPr>
          <p:cNvCxnSpPr>
            <a:cxnSpLocks/>
          </p:cNvCxnSpPr>
          <p:nvPr/>
        </p:nvCxnSpPr>
        <p:spPr>
          <a:xfrm flipH="1" flipV="1">
            <a:off x="1792425" y="1589098"/>
            <a:ext cx="704066" cy="304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24A342B8-98C7-4133-BBF3-34E04710ADB1}"/>
              </a:ext>
            </a:extLst>
          </p:cNvPr>
          <p:cNvCxnSpPr>
            <a:cxnSpLocks/>
          </p:cNvCxnSpPr>
          <p:nvPr/>
        </p:nvCxnSpPr>
        <p:spPr>
          <a:xfrm flipH="1">
            <a:off x="1118160" y="2115709"/>
            <a:ext cx="1299813" cy="341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75302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tar: 10 Points 5">
            <a:extLst>
              <a:ext uri="{FF2B5EF4-FFF2-40B4-BE49-F238E27FC236}">
                <a16:creationId xmlns:a16="http://schemas.microsoft.com/office/drawing/2014/main" xmlns="" id="{5933FAFC-7AB4-41A8-9D63-1AB92387C473}"/>
              </a:ext>
            </a:extLst>
          </p:cNvPr>
          <p:cNvSpPr/>
          <p:nvPr/>
        </p:nvSpPr>
        <p:spPr>
          <a:xfrm>
            <a:off x="10270810" y="88417"/>
            <a:ext cx="1879185" cy="1012074"/>
          </a:xfrm>
          <a:prstGeom prst="star1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2400" dirty="0">
                <a:cs typeface="B Nazanin" panose="00000400000000000000" pitchFamily="2" charset="-78"/>
              </a:rPr>
              <a:t>طبق برآورد ما</a:t>
            </a:r>
            <a:endParaRPr lang="en-US" sz="2400" dirty="0">
              <a:cs typeface="B Nazanin" panose="00000400000000000000" pitchFamily="2" charset="-78"/>
            </a:endParaRPr>
          </a:p>
        </p:txBody>
      </p:sp>
      <p:sp>
        <p:nvSpPr>
          <p:cNvPr id="8" name="Arrow: Left 7">
            <a:extLst>
              <a:ext uri="{FF2B5EF4-FFF2-40B4-BE49-F238E27FC236}">
                <a16:creationId xmlns:a16="http://schemas.microsoft.com/office/drawing/2014/main" xmlns="" id="{FB13FB22-E078-474F-B18D-44E81B3E33F3}"/>
              </a:ext>
            </a:extLst>
          </p:cNvPr>
          <p:cNvSpPr/>
          <p:nvPr/>
        </p:nvSpPr>
        <p:spPr>
          <a:xfrm>
            <a:off x="8474146" y="381951"/>
            <a:ext cx="1746117" cy="857411"/>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1600" dirty="0">
                <a:cs typeface="B Nazanin" panose="00000400000000000000" pitchFamily="2" charset="-78"/>
              </a:rPr>
              <a:t>برای ۱۰۰ تشک</a:t>
            </a:r>
          </a:p>
        </p:txBody>
      </p:sp>
      <p:sp>
        <p:nvSpPr>
          <p:cNvPr id="10" name="Title 1">
            <a:extLst>
              <a:ext uri="{FF2B5EF4-FFF2-40B4-BE49-F238E27FC236}">
                <a16:creationId xmlns:a16="http://schemas.microsoft.com/office/drawing/2014/main" xmlns="" id="{C8BA22E7-5AC4-4372-8D4C-2A06B1A9FD55}"/>
              </a:ext>
            </a:extLst>
          </p:cNvPr>
          <p:cNvSpPr>
            <a:spLocks noGrp="1"/>
          </p:cNvSpPr>
          <p:nvPr>
            <p:ph type="title"/>
          </p:nvPr>
        </p:nvSpPr>
        <p:spPr>
          <a:xfrm>
            <a:off x="2634144" y="-89861"/>
            <a:ext cx="3910270" cy="533013"/>
          </a:xfrm>
        </p:spPr>
        <p:txBody>
          <a:bodyPr/>
          <a:lstStyle/>
          <a:p>
            <a:pPr algn="ctr"/>
            <a:r>
              <a:rPr lang="fa-IR" sz="2800" dirty="0">
                <a:solidFill>
                  <a:srgbClr val="FF0000"/>
                </a:solidFill>
                <a:cs typeface="B Nazanin" panose="00000400000000000000" pitchFamily="2" charset="-78"/>
              </a:rPr>
              <a:t>میزان سرمایه ی مورد نیاز</a:t>
            </a:r>
            <a:endParaRPr lang="fa-IR" sz="2800" u="sng" dirty="0">
              <a:solidFill>
                <a:srgbClr val="FF0000"/>
              </a:solidFill>
              <a:cs typeface="B Nazanin" panose="00000400000000000000" pitchFamily="2" charset="-78"/>
            </a:endParaRPr>
          </a:p>
        </p:txBody>
      </p:sp>
      <p:sp>
        <p:nvSpPr>
          <p:cNvPr id="12" name="Star: 10 Points 11">
            <a:extLst>
              <a:ext uri="{FF2B5EF4-FFF2-40B4-BE49-F238E27FC236}">
                <a16:creationId xmlns:a16="http://schemas.microsoft.com/office/drawing/2014/main" xmlns="" id="{5604F5E1-08E7-4D2F-A1F8-FDC47FC73ADC}"/>
              </a:ext>
            </a:extLst>
          </p:cNvPr>
          <p:cNvSpPr/>
          <p:nvPr/>
        </p:nvSpPr>
        <p:spPr>
          <a:xfrm>
            <a:off x="6393581" y="678755"/>
            <a:ext cx="2162731" cy="1122556"/>
          </a:xfrm>
          <a:prstGeom prst="star1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a:cs typeface="B Nazanin" panose="00000400000000000000" pitchFamily="2" charset="-78"/>
              </a:rPr>
              <a:t>سرمایه گذاری اولیه</a:t>
            </a:r>
            <a:endParaRPr lang="en-US" sz="2400" dirty="0">
              <a:cs typeface="B Nazanin" panose="00000400000000000000" pitchFamily="2" charset="-78"/>
            </a:endParaRPr>
          </a:p>
        </p:txBody>
      </p:sp>
      <p:sp>
        <p:nvSpPr>
          <p:cNvPr id="13" name="Star: 10 Points 12">
            <a:extLst>
              <a:ext uri="{FF2B5EF4-FFF2-40B4-BE49-F238E27FC236}">
                <a16:creationId xmlns:a16="http://schemas.microsoft.com/office/drawing/2014/main" xmlns="" id="{E2559FA5-30B1-403D-A879-2EA53283EEA6}"/>
              </a:ext>
            </a:extLst>
          </p:cNvPr>
          <p:cNvSpPr/>
          <p:nvPr/>
        </p:nvSpPr>
        <p:spPr>
          <a:xfrm>
            <a:off x="10537515" y="3030060"/>
            <a:ext cx="1370838" cy="1124909"/>
          </a:xfrm>
          <a:prstGeom prst="star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cs typeface="B Nazanin" panose="00000400000000000000" pitchFamily="2" charset="-78"/>
              </a:rPr>
              <a:t>درآمد ماهیانه</a:t>
            </a:r>
          </a:p>
        </p:txBody>
      </p:sp>
      <p:sp>
        <p:nvSpPr>
          <p:cNvPr id="14" name="Star: 10 Points 13">
            <a:extLst>
              <a:ext uri="{FF2B5EF4-FFF2-40B4-BE49-F238E27FC236}">
                <a16:creationId xmlns:a16="http://schemas.microsoft.com/office/drawing/2014/main" xmlns="" id="{190D8F63-B2F7-4B15-8B73-8FCC65369BCA}"/>
              </a:ext>
            </a:extLst>
          </p:cNvPr>
          <p:cNvSpPr/>
          <p:nvPr/>
        </p:nvSpPr>
        <p:spPr>
          <a:xfrm>
            <a:off x="10676585" y="4660421"/>
            <a:ext cx="1418522" cy="857411"/>
          </a:xfrm>
          <a:prstGeom prst="star1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400" dirty="0">
                <a:cs typeface="B Nazanin" panose="00000400000000000000" pitchFamily="2" charset="-78"/>
              </a:rPr>
              <a:t>سود ماهیانه</a:t>
            </a:r>
            <a:endParaRPr lang="en-US" sz="2400" dirty="0">
              <a:cs typeface="B Nazanin" panose="00000400000000000000" pitchFamily="2" charset="-78"/>
            </a:endParaRPr>
          </a:p>
        </p:txBody>
      </p:sp>
      <p:sp>
        <p:nvSpPr>
          <p:cNvPr id="15" name="Star: 10 Points 14">
            <a:extLst>
              <a:ext uri="{FF2B5EF4-FFF2-40B4-BE49-F238E27FC236}">
                <a16:creationId xmlns:a16="http://schemas.microsoft.com/office/drawing/2014/main" xmlns="" id="{26760A5C-15EA-45DE-8ED6-B6A39FA40FF6}"/>
              </a:ext>
            </a:extLst>
          </p:cNvPr>
          <p:cNvSpPr/>
          <p:nvPr/>
        </p:nvSpPr>
        <p:spPr>
          <a:xfrm>
            <a:off x="10537515" y="1801311"/>
            <a:ext cx="1382012" cy="857411"/>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cs typeface="B Nazanin" panose="00000400000000000000" pitchFamily="2" charset="-78"/>
              </a:rPr>
              <a:t>هزینه ماهیانه</a:t>
            </a:r>
            <a:endParaRPr lang="en-US" sz="2400" dirty="0">
              <a:cs typeface="B Nazanin" panose="00000400000000000000" pitchFamily="2" charset="-78"/>
            </a:endParaRPr>
          </a:p>
        </p:txBody>
      </p:sp>
      <p:sp>
        <p:nvSpPr>
          <p:cNvPr id="17" name="Arrow: Curved Down 16">
            <a:extLst>
              <a:ext uri="{FF2B5EF4-FFF2-40B4-BE49-F238E27FC236}">
                <a16:creationId xmlns:a16="http://schemas.microsoft.com/office/drawing/2014/main" xmlns="" id="{0AC8AEA6-33FC-4D4B-B1B2-E5BE90965FB7}"/>
              </a:ext>
            </a:extLst>
          </p:cNvPr>
          <p:cNvSpPr/>
          <p:nvPr/>
        </p:nvSpPr>
        <p:spPr>
          <a:xfrm flipH="1">
            <a:off x="9741813" y="1560823"/>
            <a:ext cx="933718" cy="3863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solidFill>
                <a:schemeClr val="tx1"/>
              </a:solidFill>
              <a:cs typeface="B Nazanin" panose="00000400000000000000" pitchFamily="2" charset="-78"/>
            </a:endParaRPr>
          </a:p>
        </p:txBody>
      </p:sp>
      <p:sp>
        <p:nvSpPr>
          <p:cNvPr id="18" name="Star: 10 Points 17">
            <a:extLst>
              <a:ext uri="{FF2B5EF4-FFF2-40B4-BE49-F238E27FC236}">
                <a16:creationId xmlns:a16="http://schemas.microsoft.com/office/drawing/2014/main" xmlns="" id="{6708E13D-C5AB-41B4-AC6E-E794D55C616B}"/>
              </a:ext>
            </a:extLst>
          </p:cNvPr>
          <p:cNvSpPr/>
          <p:nvPr/>
        </p:nvSpPr>
        <p:spPr>
          <a:xfrm>
            <a:off x="1869086" y="941965"/>
            <a:ext cx="2333429" cy="585231"/>
          </a:xfrm>
          <a:prstGeom prst="star1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a:cs typeface="B Nazanin" panose="00000400000000000000" pitchFamily="2" charset="-78"/>
              </a:rPr>
              <a:t>۷۰۰ میلیون</a:t>
            </a:r>
            <a:endParaRPr lang="en-US" sz="2400" dirty="0">
              <a:cs typeface="B Nazanin" panose="00000400000000000000" pitchFamily="2" charset="-78"/>
            </a:endParaRPr>
          </a:p>
        </p:txBody>
      </p:sp>
      <p:sp>
        <p:nvSpPr>
          <p:cNvPr id="19" name="Rectangle 18">
            <a:extLst>
              <a:ext uri="{FF2B5EF4-FFF2-40B4-BE49-F238E27FC236}">
                <a16:creationId xmlns:a16="http://schemas.microsoft.com/office/drawing/2014/main" xmlns="" id="{4E0CB39F-907B-4D6B-B977-6F97A3FDE1C7}"/>
              </a:ext>
            </a:extLst>
          </p:cNvPr>
          <p:cNvSpPr/>
          <p:nvPr/>
        </p:nvSpPr>
        <p:spPr>
          <a:xfrm>
            <a:off x="4387232" y="970705"/>
            <a:ext cx="1735629" cy="9137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a:cs typeface="B Nazanin" panose="00000400000000000000" pitchFamily="2" charset="-78"/>
              </a:rPr>
              <a:t>دستگاه ها</a:t>
            </a:r>
          </a:p>
          <a:p>
            <a:pPr algn="ctr"/>
            <a:r>
              <a:rPr lang="fa-IR" sz="2400" dirty="0">
                <a:cs typeface="B Nazanin" panose="00000400000000000000" pitchFamily="2" charset="-78"/>
              </a:rPr>
              <a:t>محل کارخانه</a:t>
            </a:r>
          </a:p>
        </p:txBody>
      </p:sp>
      <p:sp>
        <p:nvSpPr>
          <p:cNvPr id="21" name="Arrow: Curved Down 20">
            <a:extLst>
              <a:ext uri="{FF2B5EF4-FFF2-40B4-BE49-F238E27FC236}">
                <a16:creationId xmlns:a16="http://schemas.microsoft.com/office/drawing/2014/main" xmlns="" id="{E29D2894-AC03-4B82-A4CB-C822BC7A289A}"/>
              </a:ext>
            </a:extLst>
          </p:cNvPr>
          <p:cNvSpPr/>
          <p:nvPr/>
        </p:nvSpPr>
        <p:spPr>
          <a:xfrm flipH="1">
            <a:off x="3502290" y="408952"/>
            <a:ext cx="1135021" cy="519333"/>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sz="1600">
              <a:solidFill>
                <a:schemeClr val="tx1"/>
              </a:solidFill>
              <a:cs typeface="B Nazanin" panose="00000400000000000000" pitchFamily="2" charset="-78"/>
            </a:endParaRPr>
          </a:p>
        </p:txBody>
      </p:sp>
      <p:sp>
        <p:nvSpPr>
          <p:cNvPr id="23" name="Arrow: Curved Down 22">
            <a:extLst>
              <a:ext uri="{FF2B5EF4-FFF2-40B4-BE49-F238E27FC236}">
                <a16:creationId xmlns:a16="http://schemas.microsoft.com/office/drawing/2014/main" xmlns="" id="{2A032919-1339-4E16-8A5B-CF301EB8FBC6}"/>
              </a:ext>
            </a:extLst>
          </p:cNvPr>
          <p:cNvSpPr/>
          <p:nvPr/>
        </p:nvSpPr>
        <p:spPr>
          <a:xfrm flipH="1">
            <a:off x="5724459" y="485572"/>
            <a:ext cx="933718" cy="386366"/>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sz="1600">
              <a:solidFill>
                <a:schemeClr val="tx1"/>
              </a:solidFill>
              <a:cs typeface="B Nazanin" panose="00000400000000000000" pitchFamily="2" charset="-78"/>
            </a:endParaRPr>
          </a:p>
        </p:txBody>
      </p:sp>
      <p:sp>
        <p:nvSpPr>
          <p:cNvPr id="24" name="Star: 10 Points 23">
            <a:extLst>
              <a:ext uri="{FF2B5EF4-FFF2-40B4-BE49-F238E27FC236}">
                <a16:creationId xmlns:a16="http://schemas.microsoft.com/office/drawing/2014/main" xmlns="" id="{6F890BBB-943E-4615-8B45-40833C614EBD}"/>
              </a:ext>
            </a:extLst>
          </p:cNvPr>
          <p:cNvSpPr/>
          <p:nvPr/>
        </p:nvSpPr>
        <p:spPr>
          <a:xfrm>
            <a:off x="8826660" y="1984865"/>
            <a:ext cx="1382012" cy="857411"/>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cs typeface="B Nazanin" panose="00000400000000000000" pitchFamily="2" charset="-78"/>
              </a:rPr>
              <a:t>۱۲۰ میلیون</a:t>
            </a:r>
            <a:endParaRPr lang="en-US" sz="2400" dirty="0">
              <a:cs typeface="B Nazanin" panose="00000400000000000000" pitchFamily="2" charset="-78"/>
            </a:endParaRPr>
          </a:p>
        </p:txBody>
      </p:sp>
      <p:sp>
        <p:nvSpPr>
          <p:cNvPr id="26" name="Rectangle 25">
            <a:extLst>
              <a:ext uri="{FF2B5EF4-FFF2-40B4-BE49-F238E27FC236}">
                <a16:creationId xmlns:a16="http://schemas.microsoft.com/office/drawing/2014/main" xmlns="" id="{AC9470FA-9E13-43CA-B1E2-3C53A1CF921E}"/>
              </a:ext>
            </a:extLst>
          </p:cNvPr>
          <p:cNvSpPr/>
          <p:nvPr/>
        </p:nvSpPr>
        <p:spPr>
          <a:xfrm>
            <a:off x="6618455" y="2267502"/>
            <a:ext cx="1937857" cy="857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cs typeface="B Nazanin" panose="00000400000000000000" pitchFamily="2" charset="-78"/>
              </a:rPr>
              <a:t>حقوق کارگران</a:t>
            </a:r>
          </a:p>
          <a:p>
            <a:pPr algn="ctr"/>
            <a:r>
              <a:rPr lang="fa-IR" sz="2400" dirty="0">
                <a:cs typeface="B Nazanin" panose="00000400000000000000" pitchFamily="2" charset="-78"/>
              </a:rPr>
              <a:t>مواد اولیه</a:t>
            </a:r>
          </a:p>
        </p:txBody>
      </p:sp>
      <p:sp>
        <p:nvSpPr>
          <p:cNvPr id="27" name="Arrow: Curved Down 26">
            <a:extLst>
              <a:ext uri="{FF2B5EF4-FFF2-40B4-BE49-F238E27FC236}">
                <a16:creationId xmlns:a16="http://schemas.microsoft.com/office/drawing/2014/main" xmlns="" id="{0DA08BAD-59F8-4153-859E-AB1D95BDD87C}"/>
              </a:ext>
            </a:extLst>
          </p:cNvPr>
          <p:cNvSpPr/>
          <p:nvPr/>
        </p:nvSpPr>
        <p:spPr>
          <a:xfrm flipH="1">
            <a:off x="8017995" y="1801311"/>
            <a:ext cx="933718" cy="3863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solidFill>
                <a:schemeClr val="tx1"/>
              </a:solidFill>
              <a:cs typeface="B Nazanin" panose="00000400000000000000" pitchFamily="2" charset="-78"/>
            </a:endParaRPr>
          </a:p>
        </p:txBody>
      </p:sp>
      <p:sp>
        <p:nvSpPr>
          <p:cNvPr id="30" name="Arrow: Curved Down 29">
            <a:extLst>
              <a:ext uri="{FF2B5EF4-FFF2-40B4-BE49-F238E27FC236}">
                <a16:creationId xmlns:a16="http://schemas.microsoft.com/office/drawing/2014/main" xmlns="" id="{943A8BC3-071B-44D6-A302-78C96862B950}"/>
              </a:ext>
            </a:extLst>
          </p:cNvPr>
          <p:cNvSpPr/>
          <p:nvPr/>
        </p:nvSpPr>
        <p:spPr>
          <a:xfrm flipH="1">
            <a:off x="9731506" y="2899210"/>
            <a:ext cx="933718" cy="386366"/>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sz="1600">
              <a:solidFill>
                <a:schemeClr val="tx1"/>
              </a:solidFill>
              <a:cs typeface="B Nazanin" panose="00000400000000000000" pitchFamily="2" charset="-78"/>
            </a:endParaRPr>
          </a:p>
        </p:txBody>
      </p:sp>
      <p:sp>
        <p:nvSpPr>
          <p:cNvPr id="31" name="Star: 10 Points 30">
            <a:extLst>
              <a:ext uri="{FF2B5EF4-FFF2-40B4-BE49-F238E27FC236}">
                <a16:creationId xmlns:a16="http://schemas.microsoft.com/office/drawing/2014/main" xmlns="" id="{1B1BF127-FCC8-4140-B60C-D552842C7D91}"/>
              </a:ext>
            </a:extLst>
          </p:cNvPr>
          <p:cNvSpPr/>
          <p:nvPr/>
        </p:nvSpPr>
        <p:spPr>
          <a:xfrm>
            <a:off x="8951713" y="3231842"/>
            <a:ext cx="1370838" cy="1124909"/>
          </a:xfrm>
          <a:prstGeom prst="star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cs typeface="B Nazanin" panose="00000400000000000000" pitchFamily="2" charset="-78"/>
              </a:rPr>
              <a:t>۲۰۰ میلیون</a:t>
            </a:r>
          </a:p>
        </p:txBody>
      </p:sp>
      <p:sp>
        <p:nvSpPr>
          <p:cNvPr id="32" name="Arrow: Curved Down 31">
            <a:extLst>
              <a:ext uri="{FF2B5EF4-FFF2-40B4-BE49-F238E27FC236}">
                <a16:creationId xmlns:a16="http://schemas.microsoft.com/office/drawing/2014/main" xmlns="" id="{38BBA10F-CCCE-4E93-B031-8AD802213026}"/>
              </a:ext>
            </a:extLst>
          </p:cNvPr>
          <p:cNvSpPr/>
          <p:nvPr/>
        </p:nvSpPr>
        <p:spPr>
          <a:xfrm flipH="1">
            <a:off x="8089453" y="3171993"/>
            <a:ext cx="933718" cy="386366"/>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sz="1600">
              <a:solidFill>
                <a:schemeClr val="tx1"/>
              </a:solidFill>
              <a:cs typeface="B Nazanin" panose="00000400000000000000" pitchFamily="2" charset="-78"/>
            </a:endParaRPr>
          </a:p>
        </p:txBody>
      </p:sp>
      <p:sp>
        <p:nvSpPr>
          <p:cNvPr id="33" name="Rectangle 32">
            <a:extLst>
              <a:ext uri="{FF2B5EF4-FFF2-40B4-BE49-F238E27FC236}">
                <a16:creationId xmlns:a16="http://schemas.microsoft.com/office/drawing/2014/main" xmlns="" id="{81655AB4-A762-4A89-806A-2E82EF220929}"/>
              </a:ext>
            </a:extLst>
          </p:cNvPr>
          <p:cNvSpPr/>
          <p:nvPr/>
        </p:nvSpPr>
        <p:spPr>
          <a:xfrm>
            <a:off x="7231487" y="3605478"/>
            <a:ext cx="1324825" cy="7512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cs typeface="B Nazanin" panose="00000400000000000000" pitchFamily="2" charset="-78"/>
              </a:rPr>
              <a:t>هر تشک ۲ میلیون</a:t>
            </a:r>
          </a:p>
        </p:txBody>
      </p:sp>
      <p:sp>
        <p:nvSpPr>
          <p:cNvPr id="34" name="Arrow: Curved Down 33">
            <a:extLst>
              <a:ext uri="{FF2B5EF4-FFF2-40B4-BE49-F238E27FC236}">
                <a16:creationId xmlns:a16="http://schemas.microsoft.com/office/drawing/2014/main" xmlns="" id="{12042FEF-C58B-48FA-89C2-24994370BF15}"/>
              </a:ext>
            </a:extLst>
          </p:cNvPr>
          <p:cNvSpPr/>
          <p:nvPr/>
        </p:nvSpPr>
        <p:spPr>
          <a:xfrm flipH="1">
            <a:off x="9494258" y="5786060"/>
            <a:ext cx="933718" cy="386366"/>
          </a:xfrm>
          <a:prstGeom prst="curvedDownArrow">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fa-IR" sz="1600">
              <a:solidFill>
                <a:schemeClr val="tx1"/>
              </a:solidFill>
              <a:cs typeface="B Nazanin" panose="00000400000000000000" pitchFamily="2" charset="-78"/>
            </a:endParaRPr>
          </a:p>
        </p:txBody>
      </p:sp>
      <p:sp>
        <p:nvSpPr>
          <p:cNvPr id="35" name="Star: 10 Points 34">
            <a:extLst>
              <a:ext uri="{FF2B5EF4-FFF2-40B4-BE49-F238E27FC236}">
                <a16:creationId xmlns:a16="http://schemas.microsoft.com/office/drawing/2014/main" xmlns="" id="{4CCD1186-1952-4E28-96E4-BC11F987FD13}"/>
              </a:ext>
            </a:extLst>
          </p:cNvPr>
          <p:cNvSpPr/>
          <p:nvPr/>
        </p:nvSpPr>
        <p:spPr>
          <a:xfrm>
            <a:off x="9010411" y="4734203"/>
            <a:ext cx="1370838" cy="1060771"/>
          </a:xfrm>
          <a:prstGeom prst="star1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400" dirty="0">
                <a:cs typeface="B Nazanin" panose="00000400000000000000" pitchFamily="2" charset="-78"/>
              </a:rPr>
              <a:t>۸۰ میلیون</a:t>
            </a:r>
          </a:p>
        </p:txBody>
      </p:sp>
      <p:sp>
        <p:nvSpPr>
          <p:cNvPr id="38" name="Equals 37">
            <a:extLst>
              <a:ext uri="{FF2B5EF4-FFF2-40B4-BE49-F238E27FC236}">
                <a16:creationId xmlns:a16="http://schemas.microsoft.com/office/drawing/2014/main" xmlns="" id="{43AB324A-1FBB-43E5-9926-F3DC3ADD1B74}"/>
              </a:ext>
            </a:extLst>
          </p:cNvPr>
          <p:cNvSpPr/>
          <p:nvPr/>
        </p:nvSpPr>
        <p:spPr>
          <a:xfrm>
            <a:off x="8326091" y="5009882"/>
            <a:ext cx="625622" cy="507950"/>
          </a:xfrm>
          <a:prstGeom prst="mathEqual">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sz="1600">
              <a:solidFill>
                <a:schemeClr val="tx1"/>
              </a:solidFill>
              <a:cs typeface="B Nazanin" panose="00000400000000000000" pitchFamily="2" charset="-78"/>
            </a:endParaRPr>
          </a:p>
        </p:txBody>
      </p:sp>
      <p:sp>
        <p:nvSpPr>
          <p:cNvPr id="39" name="Rectangle 38">
            <a:extLst>
              <a:ext uri="{FF2B5EF4-FFF2-40B4-BE49-F238E27FC236}">
                <a16:creationId xmlns:a16="http://schemas.microsoft.com/office/drawing/2014/main" xmlns="" id="{FB471A78-F907-43D2-9098-D7393DBADE90}"/>
              </a:ext>
            </a:extLst>
          </p:cNvPr>
          <p:cNvSpPr/>
          <p:nvPr/>
        </p:nvSpPr>
        <p:spPr>
          <a:xfrm>
            <a:off x="7070501" y="4843975"/>
            <a:ext cx="1129830" cy="6738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400" dirty="0">
                <a:cs typeface="B Nazanin" panose="00000400000000000000" pitchFamily="2" charset="-78"/>
              </a:rPr>
              <a:t>درآمد ماهیانه</a:t>
            </a:r>
          </a:p>
        </p:txBody>
      </p:sp>
      <p:sp>
        <p:nvSpPr>
          <p:cNvPr id="40" name="Minus Sign 39">
            <a:extLst>
              <a:ext uri="{FF2B5EF4-FFF2-40B4-BE49-F238E27FC236}">
                <a16:creationId xmlns:a16="http://schemas.microsoft.com/office/drawing/2014/main" xmlns="" id="{DC6B4313-825D-4C78-9F17-D52BB0A6DA44}"/>
              </a:ext>
            </a:extLst>
          </p:cNvPr>
          <p:cNvSpPr/>
          <p:nvPr/>
        </p:nvSpPr>
        <p:spPr>
          <a:xfrm>
            <a:off x="6435786" y="4984657"/>
            <a:ext cx="562177" cy="507950"/>
          </a:xfrm>
          <a:prstGeom prst="mathMinus">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sz="1600">
              <a:cs typeface="B Nazanin" panose="00000400000000000000" pitchFamily="2" charset="-78"/>
            </a:endParaRPr>
          </a:p>
        </p:txBody>
      </p:sp>
      <p:sp>
        <p:nvSpPr>
          <p:cNvPr id="41" name="Rectangle 40">
            <a:extLst>
              <a:ext uri="{FF2B5EF4-FFF2-40B4-BE49-F238E27FC236}">
                <a16:creationId xmlns:a16="http://schemas.microsoft.com/office/drawing/2014/main" xmlns="" id="{F834A7C2-CEFD-44EB-B6AE-378F86140E15}"/>
              </a:ext>
            </a:extLst>
          </p:cNvPr>
          <p:cNvSpPr/>
          <p:nvPr/>
        </p:nvSpPr>
        <p:spPr>
          <a:xfrm>
            <a:off x="5255046" y="4901703"/>
            <a:ext cx="1129830" cy="6738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400" dirty="0">
                <a:cs typeface="B Nazanin" panose="00000400000000000000" pitchFamily="2" charset="-78"/>
              </a:rPr>
              <a:t>هزینه ماهیانه</a:t>
            </a:r>
            <a:endParaRPr lang="en-US" sz="2400" dirty="0">
              <a:cs typeface="B Nazanin" panose="00000400000000000000" pitchFamily="2" charset="-78"/>
            </a:endParaRPr>
          </a:p>
        </p:txBody>
      </p:sp>
      <p:sp>
        <p:nvSpPr>
          <p:cNvPr id="42" name="Star: 10 Points 41">
            <a:extLst>
              <a:ext uri="{FF2B5EF4-FFF2-40B4-BE49-F238E27FC236}">
                <a16:creationId xmlns:a16="http://schemas.microsoft.com/office/drawing/2014/main" xmlns="" id="{EF0ED6F2-13F0-4FF5-8437-D99F322B4014}"/>
              </a:ext>
            </a:extLst>
          </p:cNvPr>
          <p:cNvSpPr/>
          <p:nvPr/>
        </p:nvSpPr>
        <p:spPr>
          <a:xfrm>
            <a:off x="10381249" y="5912172"/>
            <a:ext cx="1712804" cy="857411"/>
          </a:xfrm>
          <a:prstGeom prst="star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2400" dirty="0">
                <a:cs typeface="B Nazanin" panose="00000400000000000000" pitchFamily="2" charset="-78"/>
              </a:rPr>
              <a:t>سایر هزینه ها</a:t>
            </a:r>
            <a:endParaRPr lang="en-US" sz="2400" dirty="0">
              <a:cs typeface="B Nazanin" panose="00000400000000000000" pitchFamily="2" charset="-78"/>
            </a:endParaRPr>
          </a:p>
        </p:txBody>
      </p:sp>
      <p:sp>
        <p:nvSpPr>
          <p:cNvPr id="43" name="Arrow: Curved Down 42">
            <a:extLst>
              <a:ext uri="{FF2B5EF4-FFF2-40B4-BE49-F238E27FC236}">
                <a16:creationId xmlns:a16="http://schemas.microsoft.com/office/drawing/2014/main" xmlns="" id="{BFC31FC3-7295-440C-9A73-A1CD92DD67BA}"/>
              </a:ext>
            </a:extLst>
          </p:cNvPr>
          <p:cNvSpPr/>
          <p:nvPr/>
        </p:nvSpPr>
        <p:spPr>
          <a:xfrm flipH="1">
            <a:off x="10008092" y="4610009"/>
            <a:ext cx="933718" cy="386366"/>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sz="1600">
              <a:solidFill>
                <a:schemeClr val="tx1"/>
              </a:solidFill>
              <a:cs typeface="B Nazanin" panose="00000400000000000000" pitchFamily="2" charset="-78"/>
            </a:endParaRPr>
          </a:p>
        </p:txBody>
      </p:sp>
      <p:sp>
        <p:nvSpPr>
          <p:cNvPr id="45" name="Star: 10 Points 44">
            <a:extLst>
              <a:ext uri="{FF2B5EF4-FFF2-40B4-BE49-F238E27FC236}">
                <a16:creationId xmlns:a16="http://schemas.microsoft.com/office/drawing/2014/main" xmlns="" id="{8EC511C3-1108-441E-AC66-C74C88DA5156}"/>
              </a:ext>
            </a:extLst>
          </p:cNvPr>
          <p:cNvSpPr/>
          <p:nvPr/>
        </p:nvSpPr>
        <p:spPr>
          <a:xfrm>
            <a:off x="7983026" y="5963732"/>
            <a:ext cx="1712804" cy="857411"/>
          </a:xfrm>
          <a:prstGeom prst="star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2400" dirty="0">
                <a:cs typeface="B Nazanin" panose="00000400000000000000" pitchFamily="2" charset="-78"/>
              </a:rPr>
              <a:t>۲۰ میلیون</a:t>
            </a:r>
            <a:endParaRPr lang="en-US" sz="2400" dirty="0">
              <a:cs typeface="B Nazanin" panose="00000400000000000000" pitchFamily="2" charset="-78"/>
            </a:endParaRPr>
          </a:p>
        </p:txBody>
      </p:sp>
      <p:sp>
        <p:nvSpPr>
          <p:cNvPr id="46" name="Equals 45">
            <a:extLst>
              <a:ext uri="{FF2B5EF4-FFF2-40B4-BE49-F238E27FC236}">
                <a16:creationId xmlns:a16="http://schemas.microsoft.com/office/drawing/2014/main" xmlns="" id="{7F86ED6C-6661-46EC-BCFF-030A39F7C988}"/>
              </a:ext>
            </a:extLst>
          </p:cNvPr>
          <p:cNvSpPr/>
          <p:nvPr/>
        </p:nvSpPr>
        <p:spPr>
          <a:xfrm>
            <a:off x="7251506" y="6086902"/>
            <a:ext cx="625622" cy="507950"/>
          </a:xfrm>
          <a:prstGeom prst="mathEqual">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fa-IR" sz="1600">
              <a:solidFill>
                <a:schemeClr val="tx1"/>
              </a:solidFill>
              <a:cs typeface="B Nazanin" panose="00000400000000000000" pitchFamily="2" charset="-78"/>
            </a:endParaRPr>
          </a:p>
        </p:txBody>
      </p:sp>
      <p:sp>
        <p:nvSpPr>
          <p:cNvPr id="47" name="Rectangle 46">
            <a:extLst>
              <a:ext uri="{FF2B5EF4-FFF2-40B4-BE49-F238E27FC236}">
                <a16:creationId xmlns:a16="http://schemas.microsoft.com/office/drawing/2014/main" xmlns="" id="{9129253A-7BF3-433B-8124-AB49D00D8E96}"/>
              </a:ext>
            </a:extLst>
          </p:cNvPr>
          <p:cNvSpPr/>
          <p:nvPr/>
        </p:nvSpPr>
        <p:spPr>
          <a:xfrm>
            <a:off x="6046358" y="5979243"/>
            <a:ext cx="1129830" cy="673857"/>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sz="2400" dirty="0">
                <a:cs typeface="B Nazanin" panose="00000400000000000000" pitchFamily="2" charset="-78"/>
              </a:rPr>
              <a:t>سود ماهانه</a:t>
            </a:r>
          </a:p>
        </p:txBody>
      </p:sp>
      <p:sp>
        <p:nvSpPr>
          <p:cNvPr id="48" name="Minus Sign 47">
            <a:extLst>
              <a:ext uri="{FF2B5EF4-FFF2-40B4-BE49-F238E27FC236}">
                <a16:creationId xmlns:a16="http://schemas.microsoft.com/office/drawing/2014/main" xmlns="" id="{9E28572C-9F6F-4331-8B69-DD5FD079655B}"/>
              </a:ext>
            </a:extLst>
          </p:cNvPr>
          <p:cNvSpPr/>
          <p:nvPr/>
        </p:nvSpPr>
        <p:spPr>
          <a:xfrm>
            <a:off x="5443370" y="6062196"/>
            <a:ext cx="562177" cy="507950"/>
          </a:xfrm>
          <a:prstGeom prst="mathMinus">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fa-IR" sz="1600">
              <a:cs typeface="B Nazanin" panose="00000400000000000000" pitchFamily="2" charset="-78"/>
            </a:endParaRPr>
          </a:p>
        </p:txBody>
      </p:sp>
      <p:sp>
        <p:nvSpPr>
          <p:cNvPr id="49" name="Rectangle 48">
            <a:extLst>
              <a:ext uri="{FF2B5EF4-FFF2-40B4-BE49-F238E27FC236}">
                <a16:creationId xmlns:a16="http://schemas.microsoft.com/office/drawing/2014/main" xmlns="" id="{78175833-7542-4A1F-8FBC-07441F178278}"/>
              </a:ext>
            </a:extLst>
          </p:cNvPr>
          <p:cNvSpPr/>
          <p:nvPr/>
        </p:nvSpPr>
        <p:spPr>
          <a:xfrm>
            <a:off x="4394888" y="5898461"/>
            <a:ext cx="942584" cy="805851"/>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sz="2400" dirty="0">
                <a:cs typeface="B Nazanin" panose="00000400000000000000" pitchFamily="2" charset="-78"/>
              </a:rPr>
              <a:t>مالیات و ...</a:t>
            </a:r>
          </a:p>
        </p:txBody>
      </p:sp>
      <p:sp>
        <p:nvSpPr>
          <p:cNvPr id="50" name="Star: 10 Points 49">
            <a:extLst>
              <a:ext uri="{FF2B5EF4-FFF2-40B4-BE49-F238E27FC236}">
                <a16:creationId xmlns:a16="http://schemas.microsoft.com/office/drawing/2014/main" xmlns="" id="{90CD0A5E-0809-4DD2-81C9-F05A05D24A7D}"/>
              </a:ext>
            </a:extLst>
          </p:cNvPr>
          <p:cNvSpPr/>
          <p:nvPr/>
        </p:nvSpPr>
        <p:spPr>
          <a:xfrm>
            <a:off x="5209143" y="2351684"/>
            <a:ext cx="1301830" cy="836732"/>
          </a:xfrm>
          <a:prstGeom prst="star10">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cs typeface="B Nazanin" panose="00000400000000000000" pitchFamily="2" charset="-78"/>
              </a:rPr>
              <a:t>سود خالص</a:t>
            </a:r>
          </a:p>
        </p:txBody>
      </p:sp>
      <p:sp>
        <p:nvSpPr>
          <p:cNvPr id="51" name="Arrow: Curved Down 50">
            <a:extLst>
              <a:ext uri="{FF2B5EF4-FFF2-40B4-BE49-F238E27FC236}">
                <a16:creationId xmlns:a16="http://schemas.microsoft.com/office/drawing/2014/main" xmlns="" id="{2A70D16D-2CBF-4654-885D-54334977D5CF}"/>
              </a:ext>
            </a:extLst>
          </p:cNvPr>
          <p:cNvSpPr/>
          <p:nvPr/>
        </p:nvSpPr>
        <p:spPr>
          <a:xfrm flipH="1">
            <a:off x="4409681" y="2130515"/>
            <a:ext cx="933718" cy="386366"/>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solidFill>
                <a:schemeClr val="tx1"/>
              </a:solidFill>
              <a:cs typeface="B Nazanin" panose="00000400000000000000" pitchFamily="2" charset="-78"/>
            </a:endParaRPr>
          </a:p>
        </p:txBody>
      </p:sp>
      <p:sp>
        <p:nvSpPr>
          <p:cNvPr id="53" name="Star: 10 Points 52">
            <a:extLst>
              <a:ext uri="{FF2B5EF4-FFF2-40B4-BE49-F238E27FC236}">
                <a16:creationId xmlns:a16="http://schemas.microsoft.com/office/drawing/2014/main" xmlns="" id="{3718F7FE-1CA0-467D-AAD1-656FE2B33871}"/>
              </a:ext>
            </a:extLst>
          </p:cNvPr>
          <p:cNvSpPr/>
          <p:nvPr/>
        </p:nvSpPr>
        <p:spPr>
          <a:xfrm>
            <a:off x="3476183" y="2516100"/>
            <a:ext cx="1301830" cy="836732"/>
          </a:xfrm>
          <a:prstGeom prst="star10">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cs typeface="B Nazanin" panose="00000400000000000000" pitchFamily="2" charset="-78"/>
              </a:rPr>
              <a:t>۶۰ میلیون</a:t>
            </a:r>
          </a:p>
        </p:txBody>
      </p:sp>
      <p:sp>
        <p:nvSpPr>
          <p:cNvPr id="55" name="Star: 10 Points 54">
            <a:extLst>
              <a:ext uri="{FF2B5EF4-FFF2-40B4-BE49-F238E27FC236}">
                <a16:creationId xmlns:a16="http://schemas.microsoft.com/office/drawing/2014/main" xmlns="" id="{02930709-AA55-4297-9CC3-16E29C5DA989}"/>
              </a:ext>
            </a:extLst>
          </p:cNvPr>
          <p:cNvSpPr/>
          <p:nvPr/>
        </p:nvSpPr>
        <p:spPr>
          <a:xfrm>
            <a:off x="96647" y="3462186"/>
            <a:ext cx="1301831" cy="794533"/>
          </a:xfrm>
          <a:prstGeom prst="star1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a:cs typeface="B Nazanin" panose="00000400000000000000" pitchFamily="2" charset="-78"/>
              </a:rPr>
              <a:t>۷۰۰ میلیون</a:t>
            </a:r>
            <a:endParaRPr lang="en-US" sz="2400" dirty="0">
              <a:cs typeface="B Nazanin" panose="00000400000000000000" pitchFamily="2" charset="-78"/>
            </a:endParaRPr>
          </a:p>
        </p:txBody>
      </p:sp>
      <p:sp>
        <p:nvSpPr>
          <p:cNvPr id="56" name="Star: 10 Points 55">
            <a:extLst>
              <a:ext uri="{FF2B5EF4-FFF2-40B4-BE49-F238E27FC236}">
                <a16:creationId xmlns:a16="http://schemas.microsoft.com/office/drawing/2014/main" xmlns="" id="{95013EFC-3BA0-4897-A22F-823CAC8AB131}"/>
              </a:ext>
            </a:extLst>
          </p:cNvPr>
          <p:cNvSpPr/>
          <p:nvPr/>
        </p:nvSpPr>
        <p:spPr>
          <a:xfrm>
            <a:off x="1869086" y="3399308"/>
            <a:ext cx="1382012" cy="857411"/>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cs typeface="B Nazanin" panose="00000400000000000000" pitchFamily="2" charset="-78"/>
              </a:rPr>
              <a:t>۱۲۰ میلیون</a:t>
            </a:r>
            <a:endParaRPr lang="en-US" sz="2400" dirty="0">
              <a:cs typeface="B Nazanin" panose="00000400000000000000" pitchFamily="2" charset="-78"/>
            </a:endParaRPr>
          </a:p>
        </p:txBody>
      </p:sp>
      <p:sp>
        <p:nvSpPr>
          <p:cNvPr id="57" name="Plus Sign 56">
            <a:extLst>
              <a:ext uri="{FF2B5EF4-FFF2-40B4-BE49-F238E27FC236}">
                <a16:creationId xmlns:a16="http://schemas.microsoft.com/office/drawing/2014/main" xmlns="" id="{6481EF10-87D3-4F69-8866-EDA4D3863822}"/>
              </a:ext>
            </a:extLst>
          </p:cNvPr>
          <p:cNvSpPr/>
          <p:nvPr/>
        </p:nvSpPr>
        <p:spPr>
          <a:xfrm>
            <a:off x="1361081" y="3628070"/>
            <a:ext cx="537883" cy="484094"/>
          </a:xfrm>
          <a:prstGeom prst="mathPlus">
            <a:avLst/>
          </a:prstGeom>
          <a:gradFill>
            <a:gsLst>
              <a:gs pos="0">
                <a:srgbClr val="92D050"/>
              </a:gs>
              <a:gs pos="36000">
                <a:schemeClr val="accent4">
                  <a:lumMod val="60000"/>
                  <a:lumOff val="40000"/>
                </a:schemeClr>
              </a:gs>
              <a:gs pos="71000">
                <a:schemeClr val="accent1">
                  <a:lumMod val="60000"/>
                  <a:lumOff val="4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cs typeface="B Nazanin" panose="00000400000000000000" pitchFamily="2" charset="-78"/>
            </a:endParaRPr>
          </a:p>
        </p:txBody>
      </p:sp>
      <p:sp>
        <p:nvSpPr>
          <p:cNvPr id="58" name="Equals 57">
            <a:extLst>
              <a:ext uri="{FF2B5EF4-FFF2-40B4-BE49-F238E27FC236}">
                <a16:creationId xmlns:a16="http://schemas.microsoft.com/office/drawing/2014/main" xmlns="" id="{5FE172D6-7D48-47BA-84A3-1249EFA074C3}"/>
              </a:ext>
            </a:extLst>
          </p:cNvPr>
          <p:cNvSpPr/>
          <p:nvPr/>
        </p:nvSpPr>
        <p:spPr>
          <a:xfrm>
            <a:off x="3245926" y="3581884"/>
            <a:ext cx="625622" cy="507950"/>
          </a:xfrm>
          <a:prstGeom prst="mathEqual">
            <a:avLst/>
          </a:prstGeom>
          <a:gradFill>
            <a:gsLst>
              <a:gs pos="0">
                <a:srgbClr val="92D050"/>
              </a:gs>
              <a:gs pos="36000">
                <a:schemeClr val="accent4">
                  <a:lumMod val="60000"/>
                  <a:lumOff val="40000"/>
                </a:schemeClr>
              </a:gs>
              <a:gs pos="71000">
                <a:schemeClr val="accent1">
                  <a:lumMod val="60000"/>
                  <a:lumOff val="40000"/>
                </a:schemeClr>
              </a:gs>
              <a:gs pos="100000">
                <a:schemeClr val="accent1"/>
              </a:gs>
            </a:gsLst>
            <a:lin ang="5400000" scaled="1"/>
          </a:gradFill>
          <a:ln>
            <a:noFill/>
          </a:ln>
        </p:spPr>
        <p:style>
          <a:lnRef idx="3">
            <a:schemeClr val="lt1"/>
          </a:lnRef>
          <a:fillRef idx="1">
            <a:schemeClr val="dk1"/>
          </a:fillRef>
          <a:effectRef idx="1">
            <a:schemeClr val="dk1"/>
          </a:effectRef>
          <a:fontRef idx="minor">
            <a:schemeClr val="lt1"/>
          </a:fontRef>
        </p:style>
        <p:txBody>
          <a:bodyPr rtlCol="1" anchor="ctr"/>
          <a:lstStyle/>
          <a:p>
            <a:pPr algn="ctr"/>
            <a:endParaRPr lang="fa-IR" sz="1600">
              <a:solidFill>
                <a:schemeClr val="tx1"/>
              </a:solidFill>
              <a:cs typeface="B Nazanin" panose="00000400000000000000" pitchFamily="2" charset="-78"/>
            </a:endParaRPr>
          </a:p>
        </p:txBody>
      </p:sp>
      <p:sp>
        <p:nvSpPr>
          <p:cNvPr id="59" name="Star: 10 Points 58">
            <a:extLst>
              <a:ext uri="{FF2B5EF4-FFF2-40B4-BE49-F238E27FC236}">
                <a16:creationId xmlns:a16="http://schemas.microsoft.com/office/drawing/2014/main" xmlns="" id="{7820EB7B-3A26-4396-9B84-3D877B0A7801}"/>
              </a:ext>
            </a:extLst>
          </p:cNvPr>
          <p:cNvSpPr/>
          <p:nvPr/>
        </p:nvSpPr>
        <p:spPr>
          <a:xfrm>
            <a:off x="3872477" y="3416346"/>
            <a:ext cx="1301830" cy="836732"/>
          </a:xfrm>
          <a:prstGeom prst="star10">
            <a:avLst/>
          </a:prstGeom>
          <a:gradFill>
            <a:gsLst>
              <a:gs pos="0">
                <a:srgbClr val="92D050"/>
              </a:gs>
              <a:gs pos="36000">
                <a:schemeClr val="accent4">
                  <a:lumMod val="60000"/>
                  <a:lumOff val="40000"/>
                </a:schemeClr>
              </a:gs>
              <a:gs pos="71000">
                <a:schemeClr val="accent1">
                  <a:lumMod val="60000"/>
                  <a:lumOff val="40000"/>
                </a:schemeClr>
              </a:gs>
              <a:gs pos="100000">
                <a:schemeClr val="accent1"/>
              </a:gs>
            </a:gsLst>
            <a:lin ang="540000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cs typeface="B Nazanin" panose="00000400000000000000" pitchFamily="2" charset="-78"/>
              </a:rPr>
              <a:t>۸۲۰ میلیون</a:t>
            </a:r>
          </a:p>
        </p:txBody>
      </p:sp>
      <p:sp>
        <p:nvSpPr>
          <p:cNvPr id="60" name="Star: 10 Points 59">
            <a:extLst>
              <a:ext uri="{FF2B5EF4-FFF2-40B4-BE49-F238E27FC236}">
                <a16:creationId xmlns:a16="http://schemas.microsoft.com/office/drawing/2014/main" xmlns="" id="{802ACFB8-A0EA-444F-ADC8-96603CEB3393}"/>
              </a:ext>
            </a:extLst>
          </p:cNvPr>
          <p:cNvSpPr/>
          <p:nvPr/>
        </p:nvSpPr>
        <p:spPr>
          <a:xfrm>
            <a:off x="101288" y="4591516"/>
            <a:ext cx="1301830" cy="836732"/>
          </a:xfrm>
          <a:prstGeom prst="star10">
            <a:avLst/>
          </a:prstGeom>
          <a:solidFill>
            <a:schemeClr val="bg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cs typeface="B Nazanin" panose="00000400000000000000" pitchFamily="2" charset="-78"/>
              </a:rPr>
              <a:t>۸۲۰ میلیون</a:t>
            </a:r>
          </a:p>
        </p:txBody>
      </p:sp>
      <p:sp>
        <p:nvSpPr>
          <p:cNvPr id="61" name="Division Sign 60">
            <a:extLst>
              <a:ext uri="{FF2B5EF4-FFF2-40B4-BE49-F238E27FC236}">
                <a16:creationId xmlns:a16="http://schemas.microsoft.com/office/drawing/2014/main" xmlns="" id="{A375F77E-540E-47D5-87AC-D692117C7894}"/>
              </a:ext>
            </a:extLst>
          </p:cNvPr>
          <p:cNvSpPr/>
          <p:nvPr/>
        </p:nvSpPr>
        <p:spPr>
          <a:xfrm>
            <a:off x="1377735" y="4779763"/>
            <a:ext cx="588692" cy="484094"/>
          </a:xfrm>
          <a:prstGeom prst="mathDivide">
            <a:avLst/>
          </a:prstGeom>
          <a:solidFill>
            <a:srgbClr val="50B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cs typeface="B Nazanin" panose="00000400000000000000" pitchFamily="2" charset="-78"/>
            </a:endParaRPr>
          </a:p>
        </p:txBody>
      </p:sp>
      <p:sp>
        <p:nvSpPr>
          <p:cNvPr id="62" name="Star: 10 Points 61">
            <a:extLst>
              <a:ext uri="{FF2B5EF4-FFF2-40B4-BE49-F238E27FC236}">
                <a16:creationId xmlns:a16="http://schemas.microsoft.com/office/drawing/2014/main" xmlns="" id="{7B389BAE-0CF9-4F46-AD70-E8636EBE0E36}"/>
              </a:ext>
            </a:extLst>
          </p:cNvPr>
          <p:cNvSpPr/>
          <p:nvPr/>
        </p:nvSpPr>
        <p:spPr>
          <a:xfrm>
            <a:off x="1931927" y="4566291"/>
            <a:ext cx="1301830" cy="836732"/>
          </a:xfrm>
          <a:prstGeom prst="star10">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cs typeface="B Nazanin" panose="00000400000000000000" pitchFamily="2" charset="-78"/>
              </a:rPr>
              <a:t>۶۰ میلیون</a:t>
            </a:r>
          </a:p>
        </p:txBody>
      </p:sp>
      <p:sp>
        <p:nvSpPr>
          <p:cNvPr id="64" name="Equals 63">
            <a:extLst>
              <a:ext uri="{FF2B5EF4-FFF2-40B4-BE49-F238E27FC236}">
                <a16:creationId xmlns:a16="http://schemas.microsoft.com/office/drawing/2014/main" xmlns="" id="{05F59461-7AFF-4EDB-A25B-CE8F291375AA}"/>
              </a:ext>
            </a:extLst>
          </p:cNvPr>
          <p:cNvSpPr/>
          <p:nvPr/>
        </p:nvSpPr>
        <p:spPr>
          <a:xfrm>
            <a:off x="3251098" y="4686672"/>
            <a:ext cx="625622" cy="507950"/>
          </a:xfrm>
          <a:prstGeom prst="mathEqual">
            <a:avLst/>
          </a:prstGeom>
          <a:solidFill>
            <a:srgbClr val="92D050"/>
          </a:solidFill>
          <a:ln>
            <a:noFill/>
          </a:ln>
        </p:spPr>
        <p:style>
          <a:lnRef idx="3">
            <a:schemeClr val="lt1"/>
          </a:lnRef>
          <a:fillRef idx="1">
            <a:schemeClr val="dk1"/>
          </a:fillRef>
          <a:effectRef idx="1">
            <a:schemeClr val="dk1"/>
          </a:effectRef>
          <a:fontRef idx="minor">
            <a:schemeClr val="lt1"/>
          </a:fontRef>
        </p:style>
        <p:txBody>
          <a:bodyPr rtlCol="1" anchor="ctr"/>
          <a:lstStyle/>
          <a:p>
            <a:pPr algn="ctr"/>
            <a:endParaRPr lang="fa-IR" sz="1600">
              <a:solidFill>
                <a:schemeClr val="tx1"/>
              </a:solidFill>
              <a:cs typeface="B Nazanin" panose="00000400000000000000" pitchFamily="2" charset="-78"/>
            </a:endParaRPr>
          </a:p>
        </p:txBody>
      </p:sp>
      <p:sp>
        <p:nvSpPr>
          <p:cNvPr id="65" name="Star: 10 Points 64">
            <a:extLst>
              <a:ext uri="{FF2B5EF4-FFF2-40B4-BE49-F238E27FC236}">
                <a16:creationId xmlns:a16="http://schemas.microsoft.com/office/drawing/2014/main" xmlns="" id="{763A2B78-06E2-4223-9773-8B0F06222349}"/>
              </a:ext>
            </a:extLst>
          </p:cNvPr>
          <p:cNvSpPr/>
          <p:nvPr/>
        </p:nvSpPr>
        <p:spPr>
          <a:xfrm>
            <a:off x="1738295" y="5396110"/>
            <a:ext cx="2450484" cy="1458478"/>
          </a:xfrm>
          <a:prstGeom prst="star10">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r>
              <a:rPr lang="fa-IR" dirty="0">
                <a:cs typeface="B Nazanin" panose="00000400000000000000" pitchFamily="2" charset="-78"/>
              </a:rPr>
              <a:t>بعد از حداکثر ۱۴ ماه پول سرمایه گذار بر می گردد</a:t>
            </a:r>
          </a:p>
        </p:txBody>
      </p:sp>
      <p:sp>
        <p:nvSpPr>
          <p:cNvPr id="66" name="Arrow: Curved Left 65">
            <a:extLst>
              <a:ext uri="{FF2B5EF4-FFF2-40B4-BE49-F238E27FC236}">
                <a16:creationId xmlns:a16="http://schemas.microsoft.com/office/drawing/2014/main" xmlns="" id="{7FA06821-6822-4D5C-88BC-AADCD8C4C7D1}"/>
              </a:ext>
            </a:extLst>
          </p:cNvPr>
          <p:cNvSpPr/>
          <p:nvPr/>
        </p:nvSpPr>
        <p:spPr>
          <a:xfrm>
            <a:off x="3986306" y="4901703"/>
            <a:ext cx="423375" cy="805851"/>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sz="1600">
              <a:solidFill>
                <a:schemeClr val="tx1"/>
              </a:solidFill>
              <a:cs typeface="B Nazanin" panose="00000400000000000000" pitchFamily="2" charset="-78"/>
            </a:endParaRPr>
          </a:p>
        </p:txBody>
      </p:sp>
    </p:spTree>
    <p:extLst>
      <p:ext uri="{BB962C8B-B14F-4D97-AF65-F5344CB8AC3E}">
        <p14:creationId xmlns:p14="http://schemas.microsoft.com/office/powerpoint/2010/main" val="43700414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1543</TotalTime>
  <Words>735</Words>
  <Application>Microsoft Office PowerPoint</Application>
  <PresentationFormat>Widescreen</PresentationFormat>
  <Paragraphs>191</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 Nazanin</vt:lpstr>
      <vt:lpstr>B Titr</vt:lpstr>
      <vt:lpstr>Calibri</vt:lpstr>
      <vt:lpstr>Century Gothic</vt:lpstr>
      <vt:lpstr>Times New Roman</vt:lpstr>
      <vt:lpstr>Wingdings 3</vt:lpstr>
      <vt:lpstr>Ion</vt:lpstr>
      <vt:lpstr>به نام خدا </vt:lpstr>
      <vt:lpstr>طرح مساله ومشکل</vt:lpstr>
      <vt:lpstr>اهداف اصلی و فرعی طرح</vt:lpstr>
      <vt:lpstr>بیان راه حل</vt:lpstr>
      <vt:lpstr>فروش یک تشک :</vt:lpstr>
      <vt:lpstr>PowerPoint Presentation</vt:lpstr>
      <vt:lpstr>تحلیل و بررسی رقبا</vt:lpstr>
      <vt:lpstr>مشتری ها</vt:lpstr>
      <vt:lpstr>میزان سرمایه ی مورد نیاز</vt:lpstr>
      <vt:lpstr>فعالیت هاي طرح و زمانبندي طبق نمودار گانت</vt:lpstr>
      <vt:lpstr>اعضای تیم صبا</vt:lpstr>
      <vt:lpstr>PowerPoint Presentation</vt:lpstr>
      <vt:lpstr>نحوه ی ساخت تخت</vt:lpstr>
      <vt:lpstr>اهمیت اجرای طرح :  به این دلیل که کرونا بیماریی همگیر شده است و هر روزه افراد زیای را به این بیماری مبتلا می کند ، احتمال این که در کنار کرونا رخم بستر بگیریم بسیار زیاد خواهد شد و این تخت ها بسیار به بیمارستان ها و بیمارانی که در خانه می باشسند بسیار مفید است . </vt:lpstr>
      <vt:lpstr>نقاط قوت محصول :  تشک ها جهت جلوگیري از زخم بستر روي بدن بیماران است که با موج هایی که ایجاد میکنند باعث تعویض تکیه گاه بدن بیماران میگردند، از مهمترین ویژگی یک تشک مواج مناسب این است که بتواند نیاز هاي بیمار را در داخل و خارج از منزل یعنی بیمارستان نیز برطرف نماید .</vt:lpstr>
      <vt:lpstr>توضیحی در مورد پروژه :  کرونا بیماري همه گیر است و اغلب مردم جهان دچار آن شده اند اما بد تر از آن این است که شما درکنار کرونا زخم بستر نیز بگیرید. لذا براي رفع این مشکل اقدام به ساخت تختی با ملحفه آنتی باکتریال و ضد آب نمودیم ؛ و در صورت تأمین مواد اولیه که همگی در کشور عزیزمان وجود دارد و حمایت مناسب براي ساخت و تجاري سازي این طرح، هیج محدودیتی در اجراي آن وجود ندارد.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(persian)</dc:creator>
  <cp:lastModifiedBy>Marziyeh</cp:lastModifiedBy>
  <cp:revision>125</cp:revision>
  <dcterms:created xsi:type="dcterms:W3CDTF">2020-10-27T14:55:19Z</dcterms:created>
  <dcterms:modified xsi:type="dcterms:W3CDTF">2021-02-13T17:36:25Z</dcterms:modified>
</cp:coreProperties>
</file>